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8" r:id="rId5"/>
    <p:sldId id="279" r:id="rId6"/>
    <p:sldId id="258" r:id="rId7"/>
    <p:sldId id="257" r:id="rId8"/>
    <p:sldId id="260" r:id="rId9"/>
    <p:sldId id="259" r:id="rId10"/>
    <p:sldId id="269" r:id="rId11"/>
    <p:sldId id="281" r:id="rId12"/>
    <p:sldId id="282" r:id="rId13"/>
    <p:sldId id="283" r:id="rId14"/>
    <p:sldId id="284" r:id="rId15"/>
    <p:sldId id="285" r:id="rId16"/>
    <p:sldId id="286" r:id="rId17"/>
    <p:sldId id="273" r:id="rId18"/>
    <p:sldId id="270" r:id="rId19"/>
    <p:sldId id="256" r:id="rId20"/>
  </p:sldIdLst>
  <p:sldSz cx="9144000" cy="6858000" type="screen4x3"/>
  <p:notesSz cx="6797675" cy="9926638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05824-B019-FF45-8686-A2993F0F6F0D}" v="22" dt="2022-11-07T17:15:42.5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7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ulleitung Bechburg" userId="23e31eec-fac9-477b-9759-ce0747ac7d22" providerId="ADAL" clId="{4C905824-B019-FF45-8686-A2993F0F6F0D}"/>
    <pc:docChg chg="undo custSel addSld delSld modSld">
      <pc:chgData name="Schulleitung Bechburg" userId="23e31eec-fac9-477b-9759-ce0747ac7d22" providerId="ADAL" clId="{4C905824-B019-FF45-8686-A2993F0F6F0D}" dt="2022-11-07T17:15:49.427" v="629" actId="1076"/>
      <pc:docMkLst>
        <pc:docMk/>
      </pc:docMkLst>
      <pc:sldChg chg="addSp delSp modSp mod">
        <pc:chgData name="Schulleitung Bechburg" userId="23e31eec-fac9-477b-9759-ce0747ac7d22" providerId="ADAL" clId="{4C905824-B019-FF45-8686-A2993F0F6F0D}" dt="2022-11-07T16:25:40.292" v="428" actId="1076"/>
        <pc:sldMkLst>
          <pc:docMk/>
          <pc:sldMk cId="0" sldId="257"/>
        </pc:sldMkLst>
        <pc:spChg chg="mod">
          <ac:chgData name="Schulleitung Bechburg" userId="23e31eec-fac9-477b-9759-ce0747ac7d22" providerId="ADAL" clId="{4C905824-B019-FF45-8686-A2993F0F6F0D}" dt="2022-11-07T15:53:45.524" v="71" actId="255"/>
          <ac:spMkLst>
            <pc:docMk/>
            <pc:sldMk cId="0" sldId="257"/>
            <ac:spMk id="7170" creationId="{00000000-0000-0000-0000-000000000000}"/>
          </ac:spMkLst>
        </pc:spChg>
        <pc:grpChg chg="del">
          <ac:chgData name="Schulleitung Bechburg" userId="23e31eec-fac9-477b-9759-ce0747ac7d22" providerId="ADAL" clId="{4C905824-B019-FF45-8686-A2993F0F6F0D}" dt="2022-11-07T16:25:31.606" v="426" actId="478"/>
          <ac:grpSpMkLst>
            <pc:docMk/>
            <pc:sldMk cId="0" sldId="257"/>
            <ac:grpSpMk id="7187" creationId="{00000000-0000-0000-0000-000000000000}"/>
          </ac:grpSpMkLst>
        </pc:grpChg>
        <pc:picChg chg="add mod">
          <ac:chgData name="Schulleitung Bechburg" userId="23e31eec-fac9-477b-9759-ce0747ac7d22" providerId="ADAL" clId="{4C905824-B019-FF45-8686-A2993F0F6F0D}" dt="2022-11-07T16:25:40.292" v="428" actId="1076"/>
          <ac:picMkLst>
            <pc:docMk/>
            <pc:sldMk cId="0" sldId="257"/>
            <ac:picMk id="2" creationId="{697FDE17-1A7E-AB33-D02B-F82AB351337D}"/>
          </ac:picMkLst>
        </pc:picChg>
        <pc:picChg chg="del">
          <ac:chgData name="Schulleitung Bechburg" userId="23e31eec-fac9-477b-9759-ce0747ac7d22" providerId="ADAL" clId="{4C905824-B019-FF45-8686-A2993F0F6F0D}" dt="2022-11-07T15:43:38.638" v="11" actId="478"/>
          <ac:picMkLst>
            <pc:docMk/>
            <pc:sldMk cId="0" sldId="257"/>
            <ac:picMk id="7185" creationId="{00000000-0000-0000-0000-000000000000}"/>
          </ac:picMkLst>
        </pc:picChg>
        <pc:picChg chg="del">
          <ac:chgData name="Schulleitung Bechburg" userId="23e31eec-fac9-477b-9759-ce0747ac7d22" providerId="ADAL" clId="{4C905824-B019-FF45-8686-A2993F0F6F0D}" dt="2022-11-07T15:43:40.729" v="12" actId="478"/>
          <ac:picMkLst>
            <pc:docMk/>
            <pc:sldMk cId="0" sldId="257"/>
            <ac:picMk id="7186" creationId="{00000000-0000-0000-0000-000000000000}"/>
          </ac:picMkLst>
        </pc:picChg>
      </pc:sldChg>
      <pc:sldChg chg="addSp delSp modSp mod">
        <pc:chgData name="Schulleitung Bechburg" userId="23e31eec-fac9-477b-9759-ce0747ac7d22" providerId="ADAL" clId="{4C905824-B019-FF45-8686-A2993F0F6F0D}" dt="2022-11-07T16:25:53.194" v="431" actId="1076"/>
        <pc:sldMkLst>
          <pc:docMk/>
          <pc:sldMk cId="0" sldId="258"/>
        </pc:sldMkLst>
        <pc:grpChg chg="del">
          <ac:chgData name="Schulleitung Bechburg" userId="23e31eec-fac9-477b-9759-ce0747ac7d22" providerId="ADAL" clId="{4C905824-B019-FF45-8686-A2993F0F6F0D}" dt="2022-11-07T16:25:45.016" v="429" actId="478"/>
          <ac:grpSpMkLst>
            <pc:docMk/>
            <pc:sldMk cId="0" sldId="258"/>
            <ac:grpSpMk id="6163" creationId="{00000000-0000-0000-0000-000000000000}"/>
          </ac:grpSpMkLst>
        </pc:grpChg>
        <pc:graphicFrameChg chg="mod modGraphic">
          <ac:chgData name="Schulleitung Bechburg" userId="23e31eec-fac9-477b-9759-ce0747ac7d22" providerId="ADAL" clId="{4C905824-B019-FF45-8686-A2993F0F6F0D}" dt="2022-11-07T15:53:13.211" v="70" actId="20577"/>
          <ac:graphicFrameMkLst>
            <pc:docMk/>
            <pc:sldMk cId="0" sldId="258"/>
            <ac:graphicFrameMk id="4" creationId="{00000000-0000-0000-0000-000000000000}"/>
          </ac:graphicFrameMkLst>
        </pc:graphicFrameChg>
        <pc:picChg chg="add mod">
          <ac:chgData name="Schulleitung Bechburg" userId="23e31eec-fac9-477b-9759-ce0747ac7d22" providerId="ADAL" clId="{4C905824-B019-FF45-8686-A2993F0F6F0D}" dt="2022-11-07T16:25:53.194" v="431" actId="1076"/>
          <ac:picMkLst>
            <pc:docMk/>
            <pc:sldMk cId="0" sldId="258"/>
            <ac:picMk id="2" creationId="{FD53AFFA-3909-C935-42A6-CFBA63A06E27}"/>
          </ac:picMkLst>
        </pc:picChg>
        <pc:picChg chg="del">
          <ac:chgData name="Schulleitung Bechburg" userId="23e31eec-fac9-477b-9759-ce0747ac7d22" providerId="ADAL" clId="{4C905824-B019-FF45-8686-A2993F0F6F0D}" dt="2022-11-07T15:42:46.539" v="9" actId="478"/>
          <ac:picMkLst>
            <pc:docMk/>
            <pc:sldMk cId="0" sldId="258"/>
            <ac:picMk id="6161" creationId="{00000000-0000-0000-0000-000000000000}"/>
          </ac:picMkLst>
        </pc:picChg>
        <pc:picChg chg="del">
          <ac:chgData name="Schulleitung Bechburg" userId="23e31eec-fac9-477b-9759-ce0747ac7d22" providerId="ADAL" clId="{4C905824-B019-FF45-8686-A2993F0F6F0D}" dt="2022-11-07T15:42:44.414" v="8" actId="478"/>
          <ac:picMkLst>
            <pc:docMk/>
            <pc:sldMk cId="0" sldId="258"/>
            <ac:picMk id="6162" creationId="{00000000-0000-0000-0000-000000000000}"/>
          </ac:picMkLst>
        </pc:picChg>
      </pc:sldChg>
      <pc:sldChg chg="addSp delSp modSp mod">
        <pc:chgData name="Schulleitung Bechburg" userId="23e31eec-fac9-477b-9759-ce0747ac7d22" providerId="ADAL" clId="{4C905824-B019-FF45-8686-A2993F0F6F0D}" dt="2022-11-07T16:25:13.659" v="422" actId="1076"/>
        <pc:sldMkLst>
          <pc:docMk/>
          <pc:sldMk cId="0" sldId="259"/>
        </pc:sldMkLst>
        <pc:spChg chg="mod">
          <ac:chgData name="Schulleitung Bechburg" userId="23e31eec-fac9-477b-9759-ce0747ac7d22" providerId="ADAL" clId="{4C905824-B019-FF45-8686-A2993F0F6F0D}" dt="2022-11-07T15:54:43.177" v="75" actId="255"/>
          <ac:spMkLst>
            <pc:docMk/>
            <pc:sldMk cId="0" sldId="259"/>
            <ac:spMk id="10242" creationId="{00000000-0000-0000-0000-000000000000}"/>
          </ac:spMkLst>
        </pc:spChg>
        <pc:spChg chg="mod">
          <ac:chgData name="Schulleitung Bechburg" userId="23e31eec-fac9-477b-9759-ce0747ac7d22" providerId="ADAL" clId="{4C905824-B019-FF45-8686-A2993F0F6F0D}" dt="2022-11-07T15:54:49.836" v="76" actId="113"/>
          <ac:spMkLst>
            <pc:docMk/>
            <pc:sldMk cId="0" sldId="259"/>
            <ac:spMk id="10243" creationId="{00000000-0000-0000-0000-000000000000}"/>
          </ac:spMkLst>
        </pc:spChg>
        <pc:grpChg chg="del">
          <ac:chgData name="Schulleitung Bechburg" userId="23e31eec-fac9-477b-9759-ce0747ac7d22" providerId="ADAL" clId="{4C905824-B019-FF45-8686-A2993F0F6F0D}" dt="2022-11-07T16:24:42.085" v="417" actId="478"/>
          <ac:grpSpMkLst>
            <pc:docMk/>
            <pc:sldMk cId="0" sldId="259"/>
            <ac:grpSpMk id="10245" creationId="{00000000-0000-0000-0000-000000000000}"/>
          </ac:grpSpMkLst>
        </pc:grpChg>
        <pc:picChg chg="add mod">
          <ac:chgData name="Schulleitung Bechburg" userId="23e31eec-fac9-477b-9759-ce0747ac7d22" providerId="ADAL" clId="{4C905824-B019-FF45-8686-A2993F0F6F0D}" dt="2022-11-07T16:25:13.659" v="422" actId="1076"/>
          <ac:picMkLst>
            <pc:docMk/>
            <pc:sldMk cId="0" sldId="259"/>
            <ac:picMk id="2" creationId="{F0EE42BF-FAEA-126D-D411-EC4ABBF94B67}"/>
          </ac:picMkLst>
        </pc:picChg>
      </pc:sldChg>
      <pc:sldChg chg="addSp delSp modSp mod">
        <pc:chgData name="Schulleitung Bechburg" userId="23e31eec-fac9-477b-9759-ce0747ac7d22" providerId="ADAL" clId="{4C905824-B019-FF45-8686-A2993F0F6F0D}" dt="2022-11-07T16:25:25.509" v="425" actId="1076"/>
        <pc:sldMkLst>
          <pc:docMk/>
          <pc:sldMk cId="0" sldId="260"/>
        </pc:sldMkLst>
        <pc:spChg chg="mod">
          <ac:chgData name="Schulleitung Bechburg" userId="23e31eec-fac9-477b-9759-ce0747ac7d22" providerId="ADAL" clId="{4C905824-B019-FF45-8686-A2993F0F6F0D}" dt="2022-11-07T15:53:56.072" v="72" actId="255"/>
          <ac:spMkLst>
            <pc:docMk/>
            <pc:sldMk cId="0" sldId="260"/>
            <ac:spMk id="8194" creationId="{00000000-0000-0000-0000-000000000000}"/>
          </ac:spMkLst>
        </pc:spChg>
        <pc:spChg chg="mod">
          <ac:chgData name="Schulleitung Bechburg" userId="23e31eec-fac9-477b-9759-ce0747ac7d22" providerId="ADAL" clId="{4C905824-B019-FF45-8686-A2993F0F6F0D}" dt="2022-11-07T15:54:23.182" v="74" actId="14100"/>
          <ac:spMkLst>
            <pc:docMk/>
            <pc:sldMk cId="0" sldId="260"/>
            <ac:spMk id="8195" creationId="{00000000-0000-0000-0000-000000000000}"/>
          </ac:spMkLst>
        </pc:spChg>
        <pc:grpChg chg="del">
          <ac:chgData name="Schulleitung Bechburg" userId="23e31eec-fac9-477b-9759-ce0747ac7d22" providerId="ADAL" clId="{4C905824-B019-FF45-8686-A2993F0F6F0D}" dt="2022-11-07T16:25:17.657" v="423" actId="478"/>
          <ac:grpSpMkLst>
            <pc:docMk/>
            <pc:sldMk cId="0" sldId="260"/>
            <ac:grpSpMk id="8197" creationId="{00000000-0000-0000-0000-000000000000}"/>
          </ac:grpSpMkLst>
        </pc:grpChg>
        <pc:picChg chg="add mod">
          <ac:chgData name="Schulleitung Bechburg" userId="23e31eec-fac9-477b-9759-ce0747ac7d22" providerId="ADAL" clId="{4C905824-B019-FF45-8686-A2993F0F6F0D}" dt="2022-11-07T16:25:25.509" v="425" actId="1076"/>
          <ac:picMkLst>
            <pc:docMk/>
            <pc:sldMk cId="0" sldId="260"/>
            <ac:picMk id="2" creationId="{73198659-5502-5B77-F5CD-4EF62CC58AE4}"/>
          </ac:picMkLst>
        </pc:picChg>
      </pc:sldChg>
      <pc:sldChg chg="addSp delSp modSp mod">
        <pc:chgData name="Schulleitung Bechburg" userId="23e31eec-fac9-477b-9759-ce0747ac7d22" providerId="ADAL" clId="{4C905824-B019-FF45-8686-A2993F0F6F0D}" dt="2022-11-07T17:00:14.111" v="624" actId="1076"/>
        <pc:sldMkLst>
          <pc:docMk/>
          <pc:sldMk cId="0" sldId="269"/>
        </pc:sldMkLst>
        <pc:spChg chg="mod">
          <ac:chgData name="Schulleitung Bechburg" userId="23e31eec-fac9-477b-9759-ce0747ac7d22" providerId="ADAL" clId="{4C905824-B019-FF45-8686-A2993F0F6F0D}" dt="2022-11-07T15:55:15.299" v="77" actId="255"/>
          <ac:spMkLst>
            <pc:docMk/>
            <pc:sldMk cId="0" sldId="269"/>
            <ac:spMk id="12290" creationId="{00000000-0000-0000-0000-000000000000}"/>
          </ac:spMkLst>
        </pc:spChg>
        <pc:spChg chg="mod">
          <ac:chgData name="Schulleitung Bechburg" userId="23e31eec-fac9-477b-9759-ce0747ac7d22" providerId="ADAL" clId="{4C905824-B019-FF45-8686-A2993F0F6F0D}" dt="2022-11-07T17:00:02.732" v="623" actId="20577"/>
          <ac:spMkLst>
            <pc:docMk/>
            <pc:sldMk cId="0" sldId="269"/>
            <ac:spMk id="12291" creationId="{00000000-0000-0000-0000-000000000000}"/>
          </ac:spMkLst>
        </pc:spChg>
        <pc:picChg chg="add mod">
          <ac:chgData name="Schulleitung Bechburg" userId="23e31eec-fac9-477b-9759-ce0747ac7d22" providerId="ADAL" clId="{4C905824-B019-FF45-8686-A2993F0F6F0D}" dt="2022-11-07T15:47:30.332" v="31" actId="1076"/>
          <ac:picMkLst>
            <pc:docMk/>
            <pc:sldMk cId="0" sldId="269"/>
            <ac:picMk id="2" creationId="{3D73F02F-6107-D8C5-ACB3-6E47BE5095E6}"/>
          </ac:picMkLst>
        </pc:picChg>
        <pc:picChg chg="add mod">
          <ac:chgData name="Schulleitung Bechburg" userId="23e31eec-fac9-477b-9759-ce0747ac7d22" providerId="ADAL" clId="{4C905824-B019-FF45-8686-A2993F0F6F0D}" dt="2022-11-07T15:50:47.324" v="34" actId="1076"/>
          <ac:picMkLst>
            <pc:docMk/>
            <pc:sldMk cId="0" sldId="269"/>
            <ac:picMk id="4" creationId="{9F006651-8BF7-21D2-DDBA-5022B5EFD379}"/>
          </ac:picMkLst>
        </pc:picChg>
        <pc:picChg chg="del">
          <ac:chgData name="Schulleitung Bechburg" userId="23e31eec-fac9-477b-9759-ce0747ac7d22" providerId="ADAL" clId="{4C905824-B019-FF45-8686-A2993F0F6F0D}" dt="2022-11-07T15:50:08.534" v="32" actId="478"/>
          <ac:picMkLst>
            <pc:docMk/>
            <pc:sldMk cId="0" sldId="269"/>
            <ac:picMk id="12293" creationId="{00000000-0000-0000-0000-000000000000}"/>
          </ac:picMkLst>
        </pc:picChg>
        <pc:picChg chg="del">
          <ac:chgData name="Schulleitung Bechburg" userId="23e31eec-fac9-477b-9759-ce0747ac7d22" providerId="ADAL" clId="{4C905824-B019-FF45-8686-A2993F0F6F0D}" dt="2022-11-07T15:47:22.573" v="29" actId="478"/>
          <ac:picMkLst>
            <pc:docMk/>
            <pc:sldMk cId="0" sldId="269"/>
            <ac:picMk id="12294" creationId="{00000000-0000-0000-0000-000000000000}"/>
          </ac:picMkLst>
        </pc:picChg>
        <pc:cxnChg chg="mod">
          <ac:chgData name="Schulleitung Bechburg" userId="23e31eec-fac9-477b-9759-ce0747ac7d22" providerId="ADAL" clId="{4C905824-B019-FF45-8686-A2993F0F6F0D}" dt="2022-11-07T17:00:14.111" v="624" actId="1076"/>
          <ac:cxnSpMkLst>
            <pc:docMk/>
            <pc:sldMk cId="0" sldId="269"/>
            <ac:cxnSpMk id="24" creationId="{00000000-0000-0000-0000-000000000000}"/>
          </ac:cxnSpMkLst>
        </pc:cxnChg>
      </pc:sldChg>
      <pc:sldChg chg="addSp delSp modSp add del mod">
        <pc:chgData name="Schulleitung Bechburg" userId="23e31eec-fac9-477b-9759-ce0747ac7d22" providerId="ADAL" clId="{4C905824-B019-FF45-8686-A2993F0F6F0D}" dt="2022-11-07T17:15:49.427" v="629" actId="1076"/>
        <pc:sldMkLst>
          <pc:docMk/>
          <pc:sldMk cId="0" sldId="273"/>
        </pc:sldMkLst>
        <pc:spChg chg="add del mod">
          <ac:chgData name="Schulleitung Bechburg" userId="23e31eec-fac9-477b-9759-ce0747ac7d22" providerId="ADAL" clId="{4C905824-B019-FF45-8686-A2993F0F6F0D}" dt="2022-11-07T16:22:07.820" v="337"/>
          <ac:spMkLst>
            <pc:docMk/>
            <pc:sldMk cId="0" sldId="273"/>
            <ac:spMk id="3" creationId="{0DE7E4FA-E74C-6D83-C08B-AF4ED7ED36F9}"/>
          </ac:spMkLst>
        </pc:spChg>
        <pc:spChg chg="add mod">
          <ac:chgData name="Schulleitung Bechburg" userId="23e31eec-fac9-477b-9759-ce0747ac7d22" providerId="ADAL" clId="{4C905824-B019-FF45-8686-A2993F0F6F0D}" dt="2022-11-07T16:36:20.179" v="606" actId="1076"/>
          <ac:spMkLst>
            <pc:docMk/>
            <pc:sldMk cId="0" sldId="273"/>
            <ac:spMk id="4" creationId="{77AC7A08-4950-B51F-EA20-E604FDD4873A}"/>
          </ac:spMkLst>
        </pc:spChg>
        <pc:graphicFrameChg chg="add mod modGraphic">
          <ac:chgData name="Schulleitung Bechburg" userId="23e31eec-fac9-477b-9759-ce0747ac7d22" providerId="ADAL" clId="{4C905824-B019-FF45-8686-A2993F0F6F0D}" dt="2022-11-07T17:13:48.499" v="626" actId="12385"/>
          <ac:graphicFrameMkLst>
            <pc:docMk/>
            <pc:sldMk cId="0" sldId="273"/>
            <ac:graphicFrameMk id="2" creationId="{CB46621C-944E-F41F-D54B-49405406B5ED}"/>
          </ac:graphicFrameMkLst>
        </pc:graphicFrameChg>
        <pc:picChg chg="add del mod">
          <ac:chgData name="Schulleitung Bechburg" userId="23e31eec-fac9-477b-9759-ce0747ac7d22" providerId="ADAL" clId="{4C905824-B019-FF45-8686-A2993F0F6F0D}" dt="2022-11-07T17:15:39.056" v="627" actId="478"/>
          <ac:picMkLst>
            <pc:docMk/>
            <pc:sldMk cId="0" sldId="273"/>
            <ac:picMk id="5" creationId="{00000000-0008-0000-0000-000002000000}"/>
          </ac:picMkLst>
        </pc:picChg>
        <pc:picChg chg="add mod">
          <ac:chgData name="Schulleitung Bechburg" userId="23e31eec-fac9-477b-9759-ce0747ac7d22" providerId="ADAL" clId="{4C905824-B019-FF45-8686-A2993F0F6F0D}" dt="2022-11-07T17:15:49.427" v="629" actId="1076"/>
          <ac:picMkLst>
            <pc:docMk/>
            <pc:sldMk cId="0" sldId="273"/>
            <ac:picMk id="6" creationId="{69D4E36B-FAD2-6121-DA12-174B9FDC8638}"/>
          </ac:picMkLst>
        </pc:picChg>
        <pc:picChg chg="del">
          <ac:chgData name="Schulleitung Bechburg" userId="23e31eec-fac9-477b-9759-ce0747ac7d22" providerId="ADAL" clId="{4C905824-B019-FF45-8686-A2993F0F6F0D}" dt="2022-11-07T16:17:23.345" v="84" actId="478"/>
          <ac:picMkLst>
            <pc:docMk/>
            <pc:sldMk cId="0" sldId="273"/>
            <ac:picMk id="20482" creationId="{00000000-0000-0000-0000-000000000000}"/>
          </ac:picMkLst>
        </pc:picChg>
      </pc:sldChg>
      <pc:sldChg chg="addSp delSp modSp mod">
        <pc:chgData name="Schulleitung Bechburg" userId="23e31eec-fac9-477b-9759-ce0747ac7d22" providerId="ADAL" clId="{4C905824-B019-FF45-8686-A2993F0F6F0D}" dt="2022-11-07T16:49:24.954" v="612" actId="1076"/>
        <pc:sldMkLst>
          <pc:docMk/>
          <pc:sldMk cId="0" sldId="278"/>
        </pc:sldMkLst>
        <pc:spChg chg="mod">
          <ac:chgData name="Schulleitung Bechburg" userId="23e31eec-fac9-477b-9759-ce0747ac7d22" providerId="ADAL" clId="{4C905824-B019-FF45-8686-A2993F0F6F0D}" dt="2022-11-07T15:51:43.959" v="41" actId="14100"/>
          <ac:spMkLst>
            <pc:docMk/>
            <pc:sldMk cId="0" sldId="278"/>
            <ac:spMk id="15362" creationId="{00000000-0000-0000-0000-000000000000}"/>
          </ac:spMkLst>
        </pc:spChg>
        <pc:grpChg chg="del">
          <ac:chgData name="Schulleitung Bechburg" userId="23e31eec-fac9-477b-9759-ce0747ac7d22" providerId="ADAL" clId="{4C905824-B019-FF45-8686-A2993F0F6F0D}" dt="2022-11-07T16:49:07.554" v="609" actId="478"/>
          <ac:grpSpMkLst>
            <pc:docMk/>
            <pc:sldMk cId="0" sldId="278"/>
            <ac:grpSpMk id="4102" creationId="{00000000-0000-0000-0000-000000000000}"/>
          </ac:grpSpMkLst>
        </pc:grpChg>
        <pc:picChg chg="add mod">
          <ac:chgData name="Schulleitung Bechburg" userId="23e31eec-fac9-477b-9759-ce0747ac7d22" providerId="ADAL" clId="{4C905824-B019-FF45-8686-A2993F0F6F0D}" dt="2022-11-07T16:49:18.069" v="611" actId="1076"/>
          <ac:picMkLst>
            <pc:docMk/>
            <pc:sldMk cId="0" sldId="278"/>
            <ac:picMk id="3" creationId="{01E906F4-E1BA-B285-6260-CDB25E6174F6}"/>
          </ac:picMkLst>
        </pc:picChg>
        <pc:picChg chg="add mod">
          <ac:chgData name="Schulleitung Bechburg" userId="23e31eec-fac9-477b-9759-ce0747ac7d22" providerId="ADAL" clId="{4C905824-B019-FF45-8686-A2993F0F6F0D}" dt="2022-11-07T16:49:24.954" v="612" actId="1076"/>
          <ac:picMkLst>
            <pc:docMk/>
            <pc:sldMk cId="0" sldId="278"/>
            <ac:picMk id="4" creationId="{D0EB6893-942E-ED9A-52C6-2CE61FD191E0}"/>
          </ac:picMkLst>
        </pc:picChg>
        <pc:picChg chg="add mod">
          <ac:chgData name="Schulleitung Bechburg" userId="23e31eec-fac9-477b-9759-ce0747ac7d22" providerId="ADAL" clId="{4C905824-B019-FF45-8686-A2993F0F6F0D}" dt="2022-11-07T16:49:11.181" v="610"/>
          <ac:picMkLst>
            <pc:docMk/>
            <pc:sldMk cId="0" sldId="278"/>
            <ac:picMk id="5" creationId="{D1896A19-4CA2-470C-68B7-69E479A8DEDB}"/>
          </ac:picMkLst>
        </pc:picChg>
        <pc:picChg chg="del">
          <ac:chgData name="Schulleitung Bechburg" userId="23e31eec-fac9-477b-9759-ce0747ac7d22" providerId="ADAL" clId="{4C905824-B019-FF45-8686-A2993F0F6F0D}" dt="2022-11-07T15:51:18.487" v="38" actId="478"/>
          <ac:picMkLst>
            <pc:docMk/>
            <pc:sldMk cId="0" sldId="278"/>
            <ac:picMk id="4100" creationId="{00000000-0000-0000-0000-000000000000}"/>
          </ac:picMkLst>
        </pc:picChg>
        <pc:picChg chg="add del">
          <ac:chgData name="Schulleitung Bechburg" userId="23e31eec-fac9-477b-9759-ce0747ac7d22" providerId="ADAL" clId="{4C905824-B019-FF45-8686-A2993F0F6F0D}" dt="2022-11-07T15:41:25.336" v="2" actId="478"/>
          <ac:picMkLst>
            <pc:docMk/>
            <pc:sldMk cId="0" sldId="278"/>
            <ac:picMk id="4101" creationId="{00000000-0000-0000-0000-000000000000}"/>
          </ac:picMkLst>
        </pc:picChg>
      </pc:sldChg>
      <pc:sldChg chg="addSp delSp modSp mod">
        <pc:chgData name="Schulleitung Bechburg" userId="23e31eec-fac9-477b-9759-ce0747ac7d22" providerId="ADAL" clId="{4C905824-B019-FF45-8686-A2993F0F6F0D}" dt="2022-11-07T16:49:44.074" v="613" actId="1076"/>
        <pc:sldMkLst>
          <pc:docMk/>
          <pc:sldMk cId="0" sldId="279"/>
        </pc:sldMkLst>
        <pc:spChg chg="mod">
          <ac:chgData name="Schulleitung Bechburg" userId="23e31eec-fac9-477b-9759-ce0747ac7d22" providerId="ADAL" clId="{4C905824-B019-FF45-8686-A2993F0F6F0D}" dt="2022-11-07T16:49:44.074" v="613" actId="1076"/>
          <ac:spMkLst>
            <pc:docMk/>
            <pc:sldMk cId="0" sldId="279"/>
            <ac:spMk id="5122" creationId="{00000000-0000-0000-0000-000000000000}"/>
          </ac:spMkLst>
        </pc:spChg>
        <pc:grpChg chg="del">
          <ac:chgData name="Schulleitung Bechburg" userId="23e31eec-fac9-477b-9759-ce0747ac7d22" providerId="ADAL" clId="{4C905824-B019-FF45-8686-A2993F0F6F0D}" dt="2022-11-07T16:26:09.808" v="432" actId="478"/>
          <ac:grpSpMkLst>
            <pc:docMk/>
            <pc:sldMk cId="0" sldId="279"/>
            <ac:grpSpMk id="5126" creationId="{00000000-0000-0000-0000-000000000000}"/>
          </ac:grpSpMkLst>
        </pc:grpChg>
        <pc:picChg chg="add mod">
          <ac:chgData name="Schulleitung Bechburg" userId="23e31eec-fac9-477b-9759-ce0747ac7d22" providerId="ADAL" clId="{4C905824-B019-FF45-8686-A2993F0F6F0D}" dt="2022-11-07T16:26:18.030" v="434" actId="1076"/>
          <ac:picMkLst>
            <pc:docMk/>
            <pc:sldMk cId="0" sldId="279"/>
            <ac:picMk id="2" creationId="{82B1B222-C1FB-69C9-E53F-A78800BFBFE8}"/>
          </ac:picMkLst>
        </pc:picChg>
        <pc:picChg chg="add mod">
          <ac:chgData name="Schulleitung Bechburg" userId="23e31eec-fac9-477b-9759-ce0747ac7d22" providerId="ADAL" clId="{4C905824-B019-FF45-8686-A2993F0F6F0D}" dt="2022-11-07T16:26:21.044" v="435" actId="1076"/>
          <ac:picMkLst>
            <pc:docMk/>
            <pc:sldMk cId="0" sldId="279"/>
            <ac:picMk id="3" creationId="{F73B1051-1ADD-90B0-BECF-425168300F5B}"/>
          </ac:picMkLst>
        </pc:picChg>
        <pc:picChg chg="add mod">
          <ac:chgData name="Schulleitung Bechburg" userId="23e31eec-fac9-477b-9759-ce0747ac7d22" providerId="ADAL" clId="{4C905824-B019-FF45-8686-A2993F0F6F0D}" dt="2022-11-07T16:26:13.133" v="433"/>
          <ac:picMkLst>
            <pc:docMk/>
            <pc:sldMk cId="0" sldId="279"/>
            <ac:picMk id="4" creationId="{225FAB52-2E44-DC97-F830-80E4CA1BEE2C}"/>
          </ac:picMkLst>
        </pc:picChg>
        <pc:picChg chg="del">
          <ac:chgData name="Schulleitung Bechburg" userId="23e31eec-fac9-477b-9759-ce0747ac7d22" providerId="ADAL" clId="{4C905824-B019-FF45-8686-A2993F0F6F0D}" dt="2022-11-07T15:51:02.557" v="35" actId="478"/>
          <ac:picMkLst>
            <pc:docMk/>
            <pc:sldMk cId="0" sldId="279"/>
            <ac:picMk id="5124" creationId="{00000000-0000-0000-0000-000000000000}"/>
          </ac:picMkLst>
        </pc:picChg>
        <pc:picChg chg="del">
          <ac:chgData name="Schulleitung Bechburg" userId="23e31eec-fac9-477b-9759-ce0747ac7d22" providerId="ADAL" clId="{4C905824-B019-FF45-8686-A2993F0F6F0D}" dt="2022-11-07T15:42:17.616" v="6" actId="478"/>
          <ac:picMkLst>
            <pc:docMk/>
            <pc:sldMk cId="0" sldId="279"/>
            <ac:picMk id="5125" creationId="{00000000-0000-0000-0000-000000000000}"/>
          </ac:picMkLst>
        </pc:picChg>
      </pc:sldChg>
      <pc:sldChg chg="addSp modSp mod">
        <pc:chgData name="Schulleitung Bechburg" userId="23e31eec-fac9-477b-9759-ce0747ac7d22" providerId="ADAL" clId="{4C905824-B019-FF45-8686-A2993F0F6F0D}" dt="2022-11-07T16:25:06.275" v="421" actId="1076"/>
        <pc:sldMkLst>
          <pc:docMk/>
          <pc:sldMk cId="0" sldId="281"/>
        </pc:sldMkLst>
        <pc:spChg chg="mod">
          <ac:chgData name="Schulleitung Bechburg" userId="23e31eec-fac9-477b-9759-ce0747ac7d22" providerId="ADAL" clId="{4C905824-B019-FF45-8686-A2993F0F6F0D}" dt="2022-11-07T16:23:24.805" v="411" actId="14100"/>
          <ac:spMkLst>
            <pc:docMk/>
            <pc:sldMk cId="0" sldId="281"/>
            <ac:spMk id="14338" creationId="{00000000-0000-0000-0000-000000000000}"/>
          </ac:spMkLst>
        </pc:spChg>
        <pc:picChg chg="add mod">
          <ac:chgData name="Schulleitung Bechburg" userId="23e31eec-fac9-477b-9759-ce0747ac7d22" providerId="ADAL" clId="{4C905824-B019-FF45-8686-A2993F0F6F0D}" dt="2022-11-07T16:25:06.275" v="421" actId="1076"/>
          <ac:picMkLst>
            <pc:docMk/>
            <pc:sldMk cId="0" sldId="281"/>
            <ac:picMk id="3" creationId="{EFAD6469-0A02-F211-1A7A-51D4DE03F5E3}"/>
          </ac:picMkLst>
        </pc:picChg>
      </pc:sldChg>
      <pc:sldChg chg="addSp delSp modSp mod">
        <pc:chgData name="Schulleitung Bechburg" userId="23e31eec-fac9-477b-9759-ce0747ac7d22" providerId="ADAL" clId="{4C905824-B019-FF45-8686-A2993F0F6F0D}" dt="2022-11-07T16:32:04.497" v="544" actId="122"/>
        <pc:sldMkLst>
          <pc:docMk/>
          <pc:sldMk cId="0" sldId="282"/>
        </pc:sldMkLst>
        <pc:graphicFrameChg chg="del">
          <ac:chgData name="Schulleitung Bechburg" userId="23e31eec-fac9-477b-9759-ce0747ac7d22" providerId="ADAL" clId="{4C905824-B019-FF45-8686-A2993F0F6F0D}" dt="2022-11-07T16:29:46.700" v="534" actId="478"/>
          <ac:graphicFrameMkLst>
            <pc:docMk/>
            <pc:sldMk cId="0" sldId="282"/>
            <ac:graphicFrameMk id="2" creationId="{00000000-0000-0000-0000-000000000000}"/>
          </ac:graphicFrameMkLst>
        </pc:graphicFrameChg>
        <pc:graphicFrameChg chg="mod modGraphic">
          <ac:chgData name="Schulleitung Bechburg" userId="23e31eec-fac9-477b-9759-ce0747ac7d22" providerId="ADAL" clId="{4C905824-B019-FF45-8686-A2993F0F6F0D}" dt="2022-11-07T16:32:04.497" v="544" actId="122"/>
          <ac:graphicFrameMkLst>
            <pc:docMk/>
            <pc:sldMk cId="0" sldId="282"/>
            <ac:graphicFrameMk id="20" creationId="{00000000-0000-0000-0000-000000000000}"/>
          </ac:graphicFrameMkLst>
        </pc:graphicFrameChg>
        <pc:picChg chg="add mod">
          <ac:chgData name="Schulleitung Bechburg" userId="23e31eec-fac9-477b-9759-ce0747ac7d22" providerId="ADAL" clId="{4C905824-B019-FF45-8686-A2993F0F6F0D}" dt="2022-11-07T16:29:21.286" v="531" actId="1076"/>
          <ac:picMkLst>
            <pc:docMk/>
            <pc:sldMk cId="0" sldId="282"/>
            <ac:picMk id="3" creationId="{99BF3556-61E5-ED9A-ADF4-EE280ADF6D49}"/>
          </ac:picMkLst>
        </pc:picChg>
      </pc:sldChg>
      <pc:sldChg chg="addSp modSp mod">
        <pc:chgData name="Schulleitung Bechburg" userId="23e31eec-fac9-477b-9759-ce0747ac7d22" providerId="ADAL" clId="{4C905824-B019-FF45-8686-A2993F0F6F0D}" dt="2022-11-07T16:33:48.160" v="588" actId="1076"/>
        <pc:sldMkLst>
          <pc:docMk/>
          <pc:sldMk cId="0" sldId="283"/>
        </pc:sldMkLst>
        <pc:graphicFrameChg chg="mod modGraphic">
          <ac:chgData name="Schulleitung Bechburg" userId="23e31eec-fac9-477b-9759-ce0747ac7d22" providerId="ADAL" clId="{4C905824-B019-FF45-8686-A2993F0F6F0D}" dt="2022-11-07T16:33:18.943" v="585" actId="14734"/>
          <ac:graphicFrameMkLst>
            <pc:docMk/>
            <pc:sldMk cId="0" sldId="283"/>
            <ac:graphicFrameMk id="3" creationId="{00000000-0000-0000-0000-000000000000}"/>
          </ac:graphicFrameMkLst>
        </pc:graphicFrameChg>
        <pc:picChg chg="add mod">
          <ac:chgData name="Schulleitung Bechburg" userId="23e31eec-fac9-477b-9759-ce0747ac7d22" providerId="ADAL" clId="{4C905824-B019-FF45-8686-A2993F0F6F0D}" dt="2022-11-07T16:33:48.160" v="588" actId="1076"/>
          <ac:picMkLst>
            <pc:docMk/>
            <pc:sldMk cId="0" sldId="283"/>
            <ac:picMk id="2" creationId="{54505F63-1E74-FDF4-7A19-019237AECBF3}"/>
          </ac:picMkLst>
        </pc:picChg>
      </pc:sldChg>
      <pc:sldChg chg="addSp modSp mod">
        <pc:chgData name="Schulleitung Bechburg" userId="23e31eec-fac9-477b-9759-ce0747ac7d22" providerId="ADAL" clId="{4C905824-B019-FF45-8686-A2993F0F6F0D}" dt="2022-11-07T16:34:57.513" v="594" actId="1076"/>
        <pc:sldMkLst>
          <pc:docMk/>
          <pc:sldMk cId="0" sldId="284"/>
        </pc:sldMkLst>
        <pc:graphicFrameChg chg="mod modGraphic">
          <ac:chgData name="Schulleitung Bechburg" userId="23e31eec-fac9-477b-9759-ce0747ac7d22" providerId="ADAL" clId="{4C905824-B019-FF45-8686-A2993F0F6F0D}" dt="2022-11-07T16:34:57.513" v="594" actId="1076"/>
          <ac:graphicFrameMkLst>
            <pc:docMk/>
            <pc:sldMk cId="0" sldId="284"/>
            <ac:graphicFrameMk id="3" creationId="{00000000-0000-0000-0000-000000000000}"/>
          </ac:graphicFrameMkLst>
        </pc:graphicFrameChg>
        <pc:picChg chg="add mod">
          <ac:chgData name="Schulleitung Bechburg" userId="23e31eec-fac9-477b-9759-ce0747ac7d22" providerId="ADAL" clId="{4C905824-B019-FF45-8686-A2993F0F6F0D}" dt="2022-11-07T16:34:43.529" v="593" actId="14100"/>
          <ac:picMkLst>
            <pc:docMk/>
            <pc:sldMk cId="0" sldId="284"/>
            <ac:picMk id="2" creationId="{BB8F7C6F-448A-8D11-0939-3559439F7EC0}"/>
          </ac:picMkLst>
        </pc:picChg>
      </pc:sldChg>
      <pc:sldChg chg="addSp modSp">
        <pc:chgData name="Schulleitung Bechburg" userId="23e31eec-fac9-477b-9759-ce0747ac7d22" providerId="ADAL" clId="{4C905824-B019-FF45-8686-A2993F0F6F0D}" dt="2022-11-07T16:35:06.502" v="595"/>
        <pc:sldMkLst>
          <pc:docMk/>
          <pc:sldMk cId="0" sldId="285"/>
        </pc:sldMkLst>
        <pc:picChg chg="add mod">
          <ac:chgData name="Schulleitung Bechburg" userId="23e31eec-fac9-477b-9759-ce0747ac7d22" providerId="ADAL" clId="{4C905824-B019-FF45-8686-A2993F0F6F0D}" dt="2022-11-07T16:35:06.502" v="595"/>
          <ac:picMkLst>
            <pc:docMk/>
            <pc:sldMk cId="0" sldId="285"/>
            <ac:picMk id="2" creationId="{501D6DC0-D278-7C88-CA70-16DF75153B2F}"/>
          </ac:picMkLst>
        </pc:picChg>
      </pc:sldChg>
      <pc:sldChg chg="addSp modSp">
        <pc:chgData name="Schulleitung Bechburg" userId="23e31eec-fac9-477b-9759-ce0747ac7d22" providerId="ADAL" clId="{4C905824-B019-FF45-8686-A2993F0F6F0D}" dt="2022-11-07T16:35:14.887" v="596"/>
        <pc:sldMkLst>
          <pc:docMk/>
          <pc:sldMk cId="0" sldId="286"/>
        </pc:sldMkLst>
        <pc:picChg chg="add mod">
          <ac:chgData name="Schulleitung Bechburg" userId="23e31eec-fac9-477b-9759-ce0747ac7d22" providerId="ADAL" clId="{4C905824-B019-FF45-8686-A2993F0F6F0D}" dt="2022-11-07T16:35:14.887" v="596"/>
          <ac:picMkLst>
            <pc:docMk/>
            <pc:sldMk cId="0" sldId="286"/>
            <ac:picMk id="2" creationId="{C63AF9BB-C3A2-149A-A855-D470CA791BA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AC1A86-5E81-44EE-888D-1D6A6F8E8736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BCE2B3-2BA6-4D1D-B578-646E843926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3280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A75388-EE80-4962-A27E-F7C1100DBF58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CH" altLang="de-DE" noProof="0"/>
              <a:t>Mastertextformat bearbeiten</a:t>
            </a:r>
          </a:p>
          <a:p>
            <a:pPr lvl="1"/>
            <a:r>
              <a:rPr lang="de-CH" altLang="de-DE" noProof="0"/>
              <a:t>Zweite Ebene</a:t>
            </a:r>
          </a:p>
          <a:p>
            <a:pPr lvl="2"/>
            <a:r>
              <a:rPr lang="de-CH" altLang="de-DE" noProof="0"/>
              <a:t>Dritte Ebene</a:t>
            </a:r>
          </a:p>
          <a:p>
            <a:pPr lvl="3"/>
            <a:r>
              <a:rPr lang="de-CH" altLang="de-DE" noProof="0"/>
              <a:t>Vierte Ebene</a:t>
            </a:r>
          </a:p>
          <a:p>
            <a:pPr lvl="4"/>
            <a:r>
              <a:rPr lang="de-CH" altLang="de-DE" noProof="0"/>
              <a:t>Fünfte Ebene</a:t>
            </a:r>
            <a:endParaRPr lang="de-DE" alt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D6DA51-20B5-4A5D-A218-DB44A60F77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00903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D743848-9F94-4B1A-8C33-3AC7D7D65CE2}" type="slidenum">
              <a:rPr lang="de-DE" altLang="de-DE" smtClean="0"/>
              <a:pPr/>
              <a:t>5</a:t>
            </a:fld>
            <a:endParaRPr lang="de-DE" altLang="de-DE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A46394D-A6E1-4189-89CB-E58D21DCF28C}" type="slidenum">
              <a:rPr lang="de-DE" altLang="de-DE" smtClean="0"/>
              <a:pPr/>
              <a:t>6</a:t>
            </a:fld>
            <a:endParaRPr lang="de-DE" alt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1FD9BA6-DF6B-407C-8FD0-92E14857616C}" type="slidenum">
              <a:rPr lang="de-DE" altLang="de-DE" smtClean="0"/>
              <a:pPr/>
              <a:t>7</a:t>
            </a:fld>
            <a:endParaRPr lang="de-DE" altLang="de-DE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D6DA51-20B5-4A5D-A218-DB44A60F77C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3911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B6653-7A03-4070-BB5C-3B27D5259263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7BD9E-5F17-4306-A045-5E84D03CCFC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434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4CB9A-EA74-4C5F-AF95-42A860CDE069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3734-34FE-4AD0-A5A3-3E3AAC2748B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734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6745D-7F69-40D9-86BD-9575BF7E0461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33DDF-42A7-482E-A88A-00F66E470D9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2173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B3974-FCC2-4457-9FF2-C71A78F04B38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7D277-32DA-4D03-A074-36E8C3AB22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9195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BF6D3-E5B4-4475-9890-AA1C9368C24E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BC0A-8945-458C-B98D-A5AAF98DFBD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817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1169D-724A-4927-B0F7-769BF6AC6A4C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76016-1782-431A-B1EF-1AE5174020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3766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3B797-D590-4583-9DD3-2D94FF645AAC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082B5-5F43-46C3-AA0A-7AB65CFC836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8528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26A93-B480-4B45-B280-0D1B512F6622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A75A7-A4F1-412B-83A4-2C5D38AB31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7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A88C-2371-4C27-8D9B-00A1D6AAED3C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51BF6-4D6F-45B4-89F8-AB0274DC00F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1011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D1E79-F8F1-42D3-9477-72405D63A2FE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77DFC-A0A1-49F7-9388-80CB7988EA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212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0587C-A8B4-44A7-94B5-D94F43F75CBE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97975-8B4E-4B95-B148-AEB7439F7C9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601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Mastertitelformat bearbeiten</a:t>
            </a:r>
            <a:endParaRPr lang="de-DE" alt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Mastertextformat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  <a:endParaRPr lang="de-DE" alt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3816C5F-68F7-49DB-B3EE-34127D11978D}" type="datetime1">
              <a:rPr lang="de-DE" altLang="de-DE"/>
              <a:pPr>
                <a:defRPr/>
              </a:pPr>
              <a:t>07.11.22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F67D643-B203-495A-8054-E7049BA1E72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455613" y="2374900"/>
            <a:ext cx="8229600" cy="879475"/>
          </a:xfrm>
        </p:spPr>
        <p:txBody>
          <a:bodyPr/>
          <a:lstStyle/>
          <a:p>
            <a:r>
              <a:rPr lang="de-DE" altLang="de-DE" b="1" u="sng" dirty="0"/>
              <a:t>Themen</a:t>
            </a:r>
          </a:p>
        </p:txBody>
      </p:sp>
      <p:sp>
        <p:nvSpPr>
          <p:cNvPr id="15362" name="Inhaltsplatzhalter 2"/>
          <p:cNvSpPr>
            <a:spLocks noGrp="1"/>
          </p:cNvSpPr>
          <p:nvPr>
            <p:ph idx="1"/>
          </p:nvPr>
        </p:nvSpPr>
        <p:spPr>
          <a:xfrm>
            <a:off x="0" y="3930650"/>
            <a:ext cx="9017000" cy="2787650"/>
          </a:xfrm>
        </p:spPr>
        <p:txBody>
          <a:bodyPr/>
          <a:lstStyle/>
          <a:p>
            <a:pPr lvl="1">
              <a:buFontTx/>
              <a:buChar char="-"/>
              <a:defRPr/>
            </a:pPr>
            <a:r>
              <a:rPr lang="de-DE" altLang="de-DE" sz="4000" b="1" dirty="0"/>
              <a:t>Gestaltung der Sekundarstufe I</a:t>
            </a:r>
          </a:p>
          <a:p>
            <a:pPr lvl="1">
              <a:buFontTx/>
              <a:buChar char="-"/>
              <a:defRPr/>
            </a:pPr>
            <a:r>
              <a:rPr lang="de-DE" altLang="de-DE" sz="4000" b="1" dirty="0"/>
              <a:t>Bildungswege nach der Volksschule</a:t>
            </a:r>
            <a:endParaRPr lang="de-DE" altLang="de-DE" sz="4000" b="1" i="1" dirty="0">
              <a:solidFill>
                <a:srgbClr val="000000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de-DE" altLang="de-DE" sz="4000" b="1" dirty="0"/>
          </a:p>
          <a:p>
            <a:pPr lvl="1">
              <a:defRPr/>
            </a:pPr>
            <a:endParaRPr lang="de-DE" altLang="de-DE" sz="8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1E906F4-E1BA-B285-6260-CDB25E617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949" y="779254"/>
            <a:ext cx="2336800" cy="4826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0EB6893-942E-ED9A-52C6-2CE61FD19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503" y="498639"/>
            <a:ext cx="1727200" cy="889000"/>
          </a:xfrm>
          <a:prstGeom prst="rect">
            <a:avLst/>
          </a:prstGeom>
        </p:spPr>
      </p:pic>
      <p:pic>
        <p:nvPicPr>
          <p:cNvPr id="5" name="Grafik 4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D1896A19-4CA2-470C-68B7-69E479A8DE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95288"/>
            <a:ext cx="1546159" cy="1095703"/>
          </a:xfrm>
          <a:prstGeom prst="rect">
            <a:avLst/>
          </a:prstGeom>
        </p:spPr>
      </p:pic>
    </p:spTree>
  </p:cSld>
  <p:clrMapOvr>
    <a:masterClrMapping/>
  </p:clrMapOvr>
  <p:transition spd="slow" advTm="2235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844950"/>
              </p:ext>
            </p:extLst>
          </p:nvPr>
        </p:nvGraphicFramePr>
        <p:xfrm>
          <a:off x="1513216" y="1190301"/>
          <a:ext cx="6327775" cy="5530081"/>
        </p:xfrm>
        <a:graphic>
          <a:graphicData uri="http://schemas.openxmlformats.org/drawingml/2006/table">
            <a:tbl>
              <a:tblPr/>
              <a:tblGrid>
                <a:gridCol w="4203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12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Sek B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Sek E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659823"/>
                  </a:ext>
                </a:extLst>
              </a:tr>
              <a:tr h="2381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Floristin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Forstwart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6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Gebäudetechnikplaner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1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Gestalterin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Werbetechnik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48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Geomatiker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753248"/>
                  </a:ext>
                </a:extLst>
              </a:tr>
              <a:tr h="2654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Gipser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3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10. Schuljahr / Sprachschule / Vorkurs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2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Haustechnikpraktiker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78676"/>
                  </a:ext>
                </a:extLst>
              </a:tr>
              <a:tr h="24762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Hauswirtschaftspraktiker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501883"/>
                  </a:ext>
                </a:extLst>
              </a:tr>
              <a:tr h="2476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Heizungsinstallateur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Hotelfachfrau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79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Hotelkommunikationsfachfrau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785623"/>
                  </a:ext>
                </a:extLst>
              </a:tr>
              <a:tr h="2777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ICT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-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Fachmann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9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Informatiker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11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Kaufmann/-frau B-Profil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2 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3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Kaufmann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/-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frau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E-Profil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58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1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Kaufmann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/-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frau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-Profil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1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Kleinkindererzieherin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81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Koch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/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Köchin</a:t>
                      </a:r>
                    </a:p>
                  </a:txBody>
                  <a:tcPr marL="9526" marR="9526" marT="952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3</a:t>
                      </a:r>
                    </a:p>
                  </a:txBody>
                  <a:tcPr marL="9526" marR="9526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2" name="Grafik 1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54505F63-1E74-FDF4-7A19-019237AEC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216" y="330126"/>
            <a:ext cx="1030878" cy="730543"/>
          </a:xfrm>
          <a:prstGeom prst="rect">
            <a:avLst/>
          </a:prstGeom>
        </p:spPr>
      </p:pic>
    </p:spTree>
  </p:cSld>
  <p:clrMapOvr>
    <a:masterClrMapping/>
  </p:clrMapOvr>
  <p:transition spd="slow" advTm="6933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  </a:t>
            </a:r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021732"/>
              </p:ext>
            </p:extLst>
          </p:nvPr>
        </p:nvGraphicFramePr>
        <p:xfrm>
          <a:off x="1432719" y="1079162"/>
          <a:ext cx="5914011" cy="5616681"/>
        </p:xfrm>
        <a:graphic>
          <a:graphicData uri="http://schemas.openxmlformats.org/drawingml/2006/table">
            <a:tbl>
              <a:tblPr/>
              <a:tblGrid>
                <a:gridCol w="4236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1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1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5" marR="9525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Sek B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Sek E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7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Konstrukteur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Laborantin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7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Lackierassistent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Landschaftsgärtner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1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9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Landwirt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7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Logistiker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23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1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72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Lüftungsanlagenbauer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859390"/>
                  </a:ext>
                </a:extLst>
              </a:tr>
              <a:tr h="2339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Maurer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Maler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9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Mechanik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Praktiker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9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Mediamatiker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92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Medientechnologe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365338"/>
                  </a:ext>
                </a:extLst>
              </a:tr>
              <a:tr h="2339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Medizinische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Praxisassistentin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97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Milchpraktiker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953808"/>
                  </a:ext>
                </a:extLst>
              </a:tr>
              <a:tr h="292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Montage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-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Elektriker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Montagetechniker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68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Ofenbauer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433266"/>
                  </a:ext>
                </a:extLst>
              </a:tr>
              <a:tr h="248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Pflegepraktikum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39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Pharma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-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Assistentin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3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2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Polybauer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,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Metallbauer</a:t>
                      </a:r>
                    </a:p>
                  </a:txBody>
                  <a:tcPr marL="9526" marR="9526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2" name="Grafik 1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BB8F7C6F-448A-8D11-0939-3559439F7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719" y="386249"/>
            <a:ext cx="837515" cy="593514"/>
          </a:xfrm>
          <a:prstGeom prst="rect">
            <a:avLst/>
          </a:prstGeom>
        </p:spPr>
      </p:pic>
    </p:spTree>
  </p:cSld>
  <p:clrMapOvr>
    <a:masterClrMapping/>
  </p:clrMapOvr>
  <p:transition spd="slow" advTm="5203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  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875784"/>
              </p:ext>
            </p:extLst>
          </p:nvPr>
        </p:nvGraphicFramePr>
        <p:xfrm>
          <a:off x="1555750" y="1171575"/>
          <a:ext cx="6254750" cy="4946519"/>
        </p:xfrm>
        <a:graphic>
          <a:graphicData uri="http://schemas.openxmlformats.org/drawingml/2006/table">
            <a:tbl>
              <a:tblPr/>
              <a:tblGrid>
                <a:gridCol w="433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9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1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3" marR="9523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Sek B</a:t>
                      </a:r>
                    </a:p>
                  </a:txBody>
                  <a:tcPr marL="9523" marR="9523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Sek E</a:t>
                      </a:r>
                    </a:p>
                  </a:txBody>
                  <a:tcPr marL="9523" marR="9523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0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Polymechaniker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15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4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Produktionsmechaniker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16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6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Raumausstatterin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90134"/>
                  </a:ext>
                </a:extLst>
              </a:tr>
              <a:tr h="2678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Reifenpraktiker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6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Restaurationsfachfrau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5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Sanitärinstallateur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5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Schmied 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5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Schreiner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Spengler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58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Strassenbauer</a:t>
                      </a:r>
                      <a:endParaRPr kumimoji="0" lang="de-DE" alt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660052"/>
                  </a:ext>
                </a:extLst>
              </a:tr>
              <a:tr h="2785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Strassentransportfachmann</a:t>
                      </a:r>
                      <a:endParaRPr kumimoji="0" lang="de-DE" alt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5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Systemgastronomiefachmann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5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Tiermedizinische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Praxisassistentin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5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Uhrmacher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5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Zeichner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Fachr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.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Architektur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85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Zimmermann</a:t>
                      </a:r>
                    </a:p>
                  </a:txBody>
                  <a:tcPr marL="8230" marR="8230" marT="823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1</a:t>
                      </a:r>
                    </a:p>
                  </a:txBody>
                  <a:tcPr marL="8230" marR="8230" marT="823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2" name="Grafik 1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501D6DC0-D278-7C88-CA70-16DF75153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216" y="330126"/>
            <a:ext cx="1030878" cy="730543"/>
          </a:xfrm>
          <a:prstGeom prst="rect">
            <a:avLst/>
          </a:prstGeom>
        </p:spPr>
      </p:pic>
    </p:spTree>
  </p:cSld>
  <p:clrMapOvr>
    <a:masterClrMapping/>
  </p:clrMapOvr>
  <p:transition spd="slow" advTm="2814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  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150387"/>
              </p:ext>
            </p:extLst>
          </p:nvPr>
        </p:nvGraphicFramePr>
        <p:xfrm>
          <a:off x="1590675" y="1282700"/>
          <a:ext cx="5862638" cy="3440853"/>
        </p:xfrm>
        <a:graphic>
          <a:graphicData uri="http://schemas.openxmlformats.org/drawingml/2006/table">
            <a:tbl>
              <a:tblPr/>
              <a:tblGrid>
                <a:gridCol w="420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1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Sek B</a:t>
                      </a:r>
                    </a:p>
                  </a:txBody>
                  <a:tcPr marL="9524" marR="9524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       Sek E</a:t>
                      </a:r>
                    </a:p>
                  </a:txBody>
                  <a:tcPr marL="9524" marR="9524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8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231" marR="8231" marT="823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231" marR="8231" marT="82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231" marR="8231" marT="82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0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Kantonsschule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MAR</a:t>
                      </a:r>
                    </a:p>
                  </a:txBody>
                  <a:tcPr marL="8231" marR="8231" marT="823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231" marR="8231" marT="82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15</a:t>
                      </a:r>
                    </a:p>
                  </a:txBody>
                  <a:tcPr marL="8231" marR="8231" marT="82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Kantonsschule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FMS</a:t>
                      </a:r>
                    </a:p>
                  </a:txBody>
                  <a:tcPr marL="8231" marR="8231" marT="823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231" marR="8231" marT="82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L="8231" marR="8231" marT="82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8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231" marR="8231" marT="823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231" marR="8231" marT="82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231" marR="8231" marT="82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5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Berufsvorbereitungsjahr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,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Sozialjahr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,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Startpunkt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Wallierhof</a:t>
                      </a:r>
                      <a:endParaRPr kumimoji="0" lang="de-DE" alt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1" marR="8231" marT="823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28</a:t>
                      </a:r>
                    </a:p>
                  </a:txBody>
                  <a:tcPr marL="8231" marR="8231" marT="8231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3</a:t>
                      </a:r>
                    </a:p>
                  </a:txBody>
                  <a:tcPr marL="8231" marR="8231" marT="8231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Offen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/ </a:t>
                      </a:r>
                      <a:r>
                        <a:rPr kumimoji="0" lang="de-DE" alt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Step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4 / Integrationsjahr</a:t>
                      </a:r>
                    </a:p>
                  </a:txBody>
                  <a:tcPr marL="8231" marR="8231" marT="823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27</a:t>
                      </a:r>
                    </a:p>
                  </a:txBody>
                  <a:tcPr marL="8231" marR="8231" marT="8231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1</a:t>
                      </a:r>
                    </a:p>
                  </a:txBody>
                  <a:tcPr marL="8231" marR="8231" marT="8231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Berufsbildung</a:t>
                      </a: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1" marR="8231" marT="8231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213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1" marR="8231" marT="8231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180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1" marR="8231" marT="8231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9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1" marR="8231" marT="8231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1" marR="8231" marT="8231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231" marR="8231" marT="8231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" name="Grafik 1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C63AF9BB-C3A2-149A-A855-D470CA791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216" y="330126"/>
            <a:ext cx="1030878" cy="730543"/>
          </a:xfrm>
          <a:prstGeom prst="rect">
            <a:avLst/>
          </a:prstGeom>
        </p:spPr>
      </p:pic>
    </p:spTree>
  </p:cSld>
  <p:clrMapOvr>
    <a:masterClrMapping/>
  </p:clrMapOvr>
  <p:transition spd="slow" advTm="27845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CB46621C-944E-F41F-D54B-49405406B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598235"/>
              </p:ext>
            </p:extLst>
          </p:nvPr>
        </p:nvGraphicFramePr>
        <p:xfrm>
          <a:off x="1524000" y="2384972"/>
          <a:ext cx="6096000" cy="25958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60721713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8395869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Gesamtzahl Schulabgänger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2535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076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Berufliche Grundbildung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1396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826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Allgemeinbildende Schulen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 747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761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Brückenangebot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 219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408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Verbleib in der Volksschule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   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449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Andere Lösung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   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491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Keine Anschlusslösung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   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601385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77AC7A08-4950-B51F-EA20-E604FDD4873A}"/>
              </a:ext>
            </a:extLst>
          </p:cNvPr>
          <p:cNvSpPr txBox="1"/>
          <p:nvPr/>
        </p:nvSpPr>
        <p:spPr>
          <a:xfrm>
            <a:off x="1439917" y="1019504"/>
            <a:ext cx="61800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+mj-lt"/>
              </a:rPr>
              <a:t>Statistik Schulabgänger 2022 Kanton Solothurn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9D4E36B-FAD2-6121-DA12-174B9FDC8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068" y="480096"/>
            <a:ext cx="2299010" cy="222485"/>
          </a:xfrm>
          <a:prstGeom prst="rect">
            <a:avLst/>
          </a:prstGeom>
        </p:spPr>
      </p:pic>
    </p:spTree>
  </p:cSld>
  <p:clrMapOvr>
    <a:masterClrMapping/>
  </p:clrMapOvr>
  <p:transition spd="slow" advTm="13948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83600" cy="500062"/>
          </a:xfrm>
        </p:spPr>
        <p:txBody>
          <a:bodyPr/>
          <a:lstStyle/>
          <a:p>
            <a:r>
              <a:rPr lang="de-DE" altLang="de-DE" b="1"/>
              <a:t>Bildungswege nach der Volkssch</a:t>
            </a:r>
            <a:r>
              <a:rPr lang="de-DE" altLang="de-DE" sz="4000" b="1"/>
              <a:t>ule</a:t>
            </a:r>
          </a:p>
        </p:txBody>
      </p:sp>
      <p:pic>
        <p:nvPicPr>
          <p:cNvPr id="21508" name="Bild 12" descr="Macintosh HD:Users:benutzer:Desktop:Bildschirmfoto 2019-10-23 um 09.17.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74" y="936800"/>
            <a:ext cx="6941645" cy="56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27454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Untertitel 2"/>
          <p:cNvSpPr>
            <a:spLocks noGrp="1"/>
          </p:cNvSpPr>
          <p:nvPr>
            <p:ph type="subTitle" idx="1"/>
          </p:nvPr>
        </p:nvSpPr>
        <p:spPr>
          <a:xfrm>
            <a:off x="1323975" y="2154621"/>
            <a:ext cx="6400800" cy="2711669"/>
          </a:xfrm>
        </p:spPr>
        <p:txBody>
          <a:bodyPr/>
          <a:lstStyle/>
          <a:p>
            <a:pPr eaLnBrk="1" hangingPunct="1"/>
            <a:endParaRPr lang="de-DE" altLang="de-DE" sz="3600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de-DE" altLang="de-DE" sz="3600" b="1" dirty="0">
                <a:solidFill>
                  <a:schemeClr val="tx1"/>
                </a:solidFill>
              </a:rPr>
              <a:t>Vielen Dank für Ihre Aufmerksamkeit.</a:t>
            </a:r>
            <a:endParaRPr lang="de-DE" altLang="de-DE" dirty="0">
              <a:solidFill>
                <a:schemeClr val="tx1"/>
              </a:solidFill>
            </a:endParaRPr>
          </a:p>
        </p:txBody>
      </p:sp>
      <p:grpSp>
        <p:nvGrpSpPr>
          <p:cNvPr id="22534" name="Gruppierung 2"/>
          <p:cNvGrpSpPr>
            <a:grpSpLocks/>
          </p:cNvGrpSpPr>
          <p:nvPr/>
        </p:nvGrpSpPr>
        <p:grpSpPr bwMode="auto">
          <a:xfrm>
            <a:off x="1438275" y="561975"/>
            <a:ext cx="6267450" cy="1331913"/>
            <a:chOff x="0" y="0"/>
            <a:chExt cx="6266180" cy="1332230"/>
          </a:xfrm>
        </p:grpSpPr>
        <p:sp>
          <p:nvSpPr>
            <p:cNvPr id="29" name="Textfeld 6"/>
            <p:cNvSpPr txBox="1"/>
            <p:nvPr/>
          </p:nvSpPr>
          <p:spPr>
            <a:xfrm>
              <a:off x="4323474" y="181018"/>
              <a:ext cx="1942706" cy="1151212"/>
            </a:xfrm>
            <a:prstGeom prst="rect">
              <a:avLst/>
            </a:prstGeom>
            <a:noFill/>
            <a:ln w="6350">
              <a:noFill/>
            </a:ln>
          </p:spPr>
          <p:txBody>
            <a:bodyPr lIns="0" tIns="0" rIns="0" bIns="0"/>
            <a:lstStyle/>
            <a:p>
              <a:pPr>
                <a:spcAft>
                  <a:spcPts val="0"/>
                </a:spcAft>
                <a:tabLst>
                  <a:tab pos="450215" algn="l"/>
                </a:tabLst>
                <a:defRPr/>
              </a:pPr>
              <a:r>
                <a:rPr lang="de-DE" sz="1050">
                  <a:latin typeface="Arial Narrow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Jurastrasse 4</a:t>
              </a:r>
              <a:endParaRPr lang="de-CH" sz="1050"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  <a:tabLst>
                  <a:tab pos="450215" algn="l"/>
                </a:tabLst>
                <a:defRPr/>
              </a:pPr>
              <a:r>
                <a:rPr lang="de-DE" sz="1050">
                  <a:latin typeface="Arial Narrow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4702 Oensingen</a:t>
              </a:r>
              <a:endParaRPr lang="de-CH" sz="1050"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  <a:tabLst>
                  <a:tab pos="450215" algn="l"/>
                </a:tabLst>
                <a:defRPr/>
              </a:pPr>
              <a:r>
                <a:rPr lang="de-DE" sz="1050">
                  <a:latin typeface="Arial Narrow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Telefon	062 388 34 44</a:t>
              </a:r>
              <a:endParaRPr lang="de-CH" sz="1050"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  <a:tabLst>
                  <a:tab pos="450215" algn="l"/>
                </a:tabLst>
                <a:defRPr/>
              </a:pPr>
              <a:r>
                <a:rPr lang="de-DE" sz="1050">
                  <a:latin typeface="Arial Narrow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E-Mail	schulleitung@ksbechburg.ch</a:t>
              </a:r>
              <a:endParaRPr lang="de-CH" sz="1050"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  <a:tabLst>
                  <a:tab pos="450215" algn="l"/>
                </a:tabLst>
                <a:defRPr/>
              </a:pPr>
              <a:r>
                <a:rPr lang="de-DE" sz="1050">
                  <a:latin typeface="Arial Narrow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www.ksbechburg.ch</a:t>
              </a:r>
              <a:endParaRPr lang="de-CH" sz="1050"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2537" name="Grafik 2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93520" cy="104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extfeld 8"/>
            <p:cNvSpPr txBox="1"/>
            <p:nvPr/>
          </p:nvSpPr>
          <p:spPr>
            <a:xfrm>
              <a:off x="2387116" y="181018"/>
              <a:ext cx="1550674" cy="71295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lIns="0" tIns="0" rIns="0" bIns="0"/>
            <a:lstStyle/>
            <a:p>
              <a:pPr>
                <a:spcAft>
                  <a:spcPts val="0"/>
                </a:spcAft>
                <a:tabLst>
                  <a:tab pos="450215" algn="l"/>
                </a:tabLst>
                <a:defRPr/>
              </a:pPr>
              <a:r>
                <a:rPr lang="de-DE" sz="1050" b="1">
                  <a:latin typeface="Arial Narrow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Sekundarstufe I</a:t>
              </a:r>
              <a:endParaRPr lang="de-CH" sz="1050"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  <a:tabLst>
                  <a:tab pos="450215" algn="l"/>
                </a:tabLst>
                <a:defRPr/>
              </a:pPr>
              <a:r>
                <a:rPr lang="de-DE" sz="1050">
                  <a:latin typeface="Arial Narrow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Sekundarschule B und E</a:t>
              </a:r>
              <a:endParaRPr lang="de-CH" sz="1050"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820"/>
                </a:spcBef>
                <a:spcAft>
                  <a:spcPts val="0"/>
                </a:spcAft>
                <a:tabLst>
                  <a:tab pos="450215" algn="l"/>
                </a:tabLst>
                <a:defRPr/>
              </a:pPr>
              <a:r>
                <a:rPr lang="de-DE" sz="1050" b="1">
                  <a:latin typeface="Arial Narrow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de-CH" sz="1050"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 advTm="2871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656897" y="2209033"/>
            <a:ext cx="8229600" cy="3540125"/>
          </a:xfrm>
        </p:spPr>
        <p:txBody>
          <a:bodyPr/>
          <a:lstStyle/>
          <a:p>
            <a:pPr algn="l"/>
            <a:r>
              <a:rPr lang="de-DE" altLang="de-DE" sz="4000" b="1" dirty="0"/>
              <a:t>Schultypen der Sekundarstufe I</a:t>
            </a:r>
            <a:br>
              <a:rPr lang="de-DE" altLang="de-DE" sz="4000" b="1" dirty="0"/>
            </a:br>
            <a:br>
              <a:rPr lang="de-DE" altLang="de-DE" sz="4000" b="1" dirty="0"/>
            </a:br>
            <a:r>
              <a:rPr lang="de-DE" altLang="de-DE" sz="2000" b="1" dirty="0"/>
              <a:t>Sek B (Basisanforderungen): Kreisschule </a:t>
            </a:r>
            <a:r>
              <a:rPr lang="de-DE" altLang="de-DE" sz="2000" b="1" dirty="0" err="1"/>
              <a:t>Bechburg</a:t>
            </a:r>
            <a:br>
              <a:rPr lang="de-DE" altLang="de-DE" sz="2000" b="1" dirty="0"/>
            </a:br>
            <a:br>
              <a:rPr lang="de-DE" altLang="de-DE" sz="2000" b="1" dirty="0"/>
            </a:br>
            <a:r>
              <a:rPr lang="de-DE" altLang="de-DE" sz="2000" b="1" dirty="0"/>
              <a:t>Sek E (Erweiterte Anforderungen): Kreisschule </a:t>
            </a:r>
            <a:r>
              <a:rPr lang="de-DE" altLang="de-DE" sz="2000" b="1" dirty="0" err="1"/>
              <a:t>Bechburg</a:t>
            </a:r>
            <a:br>
              <a:rPr lang="de-DE" altLang="de-DE" sz="2000" b="1" dirty="0"/>
            </a:br>
            <a:br>
              <a:rPr lang="de-DE" altLang="de-DE" sz="2000" dirty="0"/>
            </a:br>
            <a:r>
              <a:rPr lang="de-DE" altLang="de-DE" sz="2000" b="1" dirty="0">
                <a:solidFill>
                  <a:srgbClr val="000000"/>
                </a:solidFill>
              </a:rPr>
              <a:t>Sek P (Progymnasium): Kreisschule Thal in Balsthal für </a:t>
            </a:r>
            <a:r>
              <a:rPr lang="de-DE" altLang="de-DE" sz="2000" b="1" dirty="0" err="1">
                <a:solidFill>
                  <a:srgbClr val="000000"/>
                </a:solidFill>
              </a:rPr>
              <a:t>Oensingen</a:t>
            </a:r>
            <a:r>
              <a:rPr lang="de-DE" altLang="de-DE" sz="2000" b="1" dirty="0">
                <a:solidFill>
                  <a:srgbClr val="000000"/>
                </a:solidFill>
              </a:rPr>
              <a:t> und  Kreisschule </a:t>
            </a:r>
            <a:r>
              <a:rPr lang="de-DE" altLang="de-DE" sz="2000" b="1" dirty="0" err="1">
                <a:solidFill>
                  <a:srgbClr val="000000"/>
                </a:solidFill>
              </a:rPr>
              <a:t>Gäu</a:t>
            </a:r>
            <a:r>
              <a:rPr lang="de-DE" altLang="de-DE" sz="2000" b="1" dirty="0">
                <a:solidFill>
                  <a:srgbClr val="000000"/>
                </a:solidFill>
              </a:rPr>
              <a:t> in Neuendorf für Kestenholz</a:t>
            </a:r>
            <a:br>
              <a:rPr lang="de-DE" altLang="de-DE" sz="2000" b="1" dirty="0">
                <a:solidFill>
                  <a:srgbClr val="000000"/>
                </a:solidFill>
              </a:rPr>
            </a:br>
            <a:endParaRPr lang="de-DE" altLang="de-DE" sz="2000" b="1" u="sng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2B1B222-C1FB-69C9-E53F-A78800BFB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0284" y="720760"/>
            <a:ext cx="2336800" cy="4826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F73B1051-1ADD-90B0-BECF-425168300F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013" y="517560"/>
            <a:ext cx="1727200" cy="889000"/>
          </a:xfrm>
          <a:prstGeom prst="rect">
            <a:avLst/>
          </a:prstGeom>
        </p:spPr>
      </p:pic>
      <p:pic>
        <p:nvPicPr>
          <p:cNvPr id="4" name="Grafik 3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225FAB52-2E44-DC97-F830-80E4CA1BEE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414209"/>
            <a:ext cx="1546159" cy="1095703"/>
          </a:xfrm>
          <a:prstGeom prst="rect">
            <a:avLst/>
          </a:prstGeom>
        </p:spPr>
      </p:pic>
    </p:spTree>
  </p:cSld>
  <p:clrMapOvr>
    <a:masterClrMapping/>
  </p:clrMapOvr>
  <p:transition spd="slow" advTm="4137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997913"/>
              </p:ext>
            </p:extLst>
          </p:nvPr>
        </p:nvGraphicFramePr>
        <p:xfrm>
          <a:off x="457200" y="2134568"/>
          <a:ext cx="7630123" cy="4328144"/>
        </p:xfrm>
        <a:graphic>
          <a:graphicData uri="http://schemas.openxmlformats.org/drawingml/2006/table">
            <a:tbl>
              <a:tblPr/>
              <a:tblGrid>
                <a:gridCol w="241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90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4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Sek B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Sek</a:t>
                      </a:r>
                      <a:r>
                        <a:rPr kumimoji="0" lang="de-DE" altLang="de-DE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4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Sek P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7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- </a:t>
                      </a: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Berufslehre</a:t>
                      </a: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mit </a:t>
                      </a:r>
                      <a:r>
                        <a:rPr kumimoji="0" lang="de-DE" altLang="de-DE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Basis- bzw. </a:t>
                      </a:r>
                      <a:br>
                        <a:rPr kumimoji="0" lang="de-DE" altLang="de-DE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Grundanforderungen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- </a:t>
                      </a: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Berufslehre</a:t>
                      </a: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mit </a:t>
                      </a:r>
                      <a:r>
                        <a:rPr kumimoji="0" lang="de-DE" altLang="de-DE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erweiterten Anforderungen </a:t>
                      </a: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(mit und ohne Berufsmaturität)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Fachmittelschule (4,7)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Gymnasium (5,2)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- Gymnasiale</a:t>
                      </a:r>
                      <a: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-</a:t>
                      </a:r>
                      <a:r>
                        <a:rPr kumimoji="0" lang="de-DE" alt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</a:t>
                      </a:r>
                      <a:br>
                        <a:rPr kumimoji="0" lang="de-DE" alt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</a:t>
                      </a:r>
                      <a:r>
                        <a:rPr kumimoji="0" lang="de-DE" altLang="de-DE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Maturitätsschul</a:t>
                      </a:r>
                      <a:r>
                        <a:rPr kumimoji="0" lang="de-DE" alt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Bilinguale Matur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möglich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Grafik 1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FD53AFFA-3909-C935-42A6-CFBA63A06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5288"/>
            <a:ext cx="1546159" cy="1095703"/>
          </a:xfrm>
          <a:prstGeom prst="rect">
            <a:avLst/>
          </a:prstGeom>
        </p:spPr>
      </p:pic>
    </p:spTree>
  </p:cSld>
  <p:clrMapOvr>
    <a:masterClrMapping/>
  </p:clrMapOvr>
  <p:transition spd="slow" advTm="39995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457200" y="1203325"/>
            <a:ext cx="8229600" cy="720725"/>
          </a:xfrm>
        </p:spPr>
        <p:txBody>
          <a:bodyPr/>
          <a:lstStyle/>
          <a:p>
            <a:pPr eaLnBrk="1" hangingPunct="1"/>
            <a:r>
              <a:rPr lang="de-DE" altLang="de-DE" sz="4000" dirty="0"/>
              <a:t>Anforderungen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354069"/>
              </p:ext>
            </p:extLst>
          </p:nvPr>
        </p:nvGraphicFramePr>
        <p:xfrm>
          <a:off x="457200" y="1935163"/>
          <a:ext cx="8229600" cy="457835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Sek</a:t>
                      </a: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Sek</a:t>
                      </a: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Sek 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genügende bis </a:t>
                      </a:r>
                      <a:b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durchschnittliche </a:t>
                      </a:r>
                      <a:b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Leistungen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(tiefer als 4,6)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individuell der Klasse </a:t>
                      </a:r>
                      <a:b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</a:t>
                      </a:r>
                      <a:r>
                        <a:rPr kumimoji="0" lang="de-DE" alt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angepasstes Lerntempo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sng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Leistung unter </a:t>
                      </a:r>
                      <a:r>
                        <a:rPr kumimoji="0" lang="de-DE" alt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gezielter </a:t>
                      </a:r>
                      <a:br>
                        <a:rPr kumimoji="0" lang="de-DE" alt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 </a:t>
                      </a:r>
                      <a:r>
                        <a:rPr kumimoji="0" lang="de-DE" alt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Anleitung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kann Gelerntes in </a:t>
                      </a:r>
                      <a:b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Alltagssituationen  </a:t>
                      </a:r>
                      <a:b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anwenden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durchschnittliche bis gute </a:t>
                      </a:r>
                      <a:b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 Leistungen in allen </a:t>
                      </a:r>
                      <a:b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 </a:t>
                      </a:r>
                      <a:r>
                        <a:rPr kumimoji="0" lang="de-DE" altLang="de-DE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Promotionsfächern</a:t>
                      </a: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(ab 4,6)</a:t>
                      </a:r>
                      <a:b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endParaRPr kumimoji="0" lang="de-DE" alt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stoffplanorientiertes </a:t>
                      </a:r>
                      <a:br>
                        <a:rPr kumimoji="0" lang="de-DE" alt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</a:t>
                      </a:r>
                      <a:r>
                        <a:rPr kumimoji="0" lang="de-DE" alt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Lerntempo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Leistungen </a:t>
                      </a:r>
                      <a:r>
                        <a:rPr kumimoji="0" lang="de-DE" alt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selbständig </a:t>
                      </a:r>
                      <a:br>
                        <a:rPr kumimoji="0" lang="de-DE" alt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</a:t>
                      </a:r>
                      <a:r>
                        <a:rPr kumimoji="0" lang="de-DE" alt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und unter Anleitung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</a:t>
                      </a:r>
                      <a:b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begreift neue Lerninhalte </a:t>
                      </a:r>
                      <a:b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 </a:t>
                      </a:r>
                      <a:r>
                        <a:rPr kumimoji="0" lang="de-DE" altLang="de-DE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schnell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überdurchschnittliche </a:t>
                      </a:r>
                      <a:b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 Leistungen in allen </a:t>
                      </a:r>
                      <a:b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 Promotionsfächern </a:t>
                      </a:r>
                      <a:r>
                        <a:rPr kumimoji="0" lang="de-DE" altLang="de-DE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(ab 5,2)</a:t>
                      </a:r>
                      <a:br>
                        <a:rPr kumimoji="0" lang="de-DE" altLang="de-DE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endParaRPr kumimoji="0" lang="de-DE" altLang="de-DE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8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hohes Lerntempo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de-DE" altLang="de-DE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de-DE" altLang="de-DE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Leistungen </a:t>
                      </a:r>
                      <a:r>
                        <a:rPr kumimoji="0" lang="de-DE" altLang="de-DE" sz="18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vorwiegend </a:t>
                      </a:r>
                      <a:r>
                        <a:rPr kumimoji="0" lang="de-DE" alt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</a:t>
                      </a:r>
                      <a:br>
                        <a:rPr kumimoji="0" lang="de-DE" alt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</a:t>
                      </a:r>
                      <a:r>
                        <a:rPr kumimoji="0" lang="de-DE" altLang="de-DE" sz="18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selbständig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8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braucht keine Hilfe</a:t>
                      </a:r>
                      <a: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, um </a:t>
                      </a:r>
                      <a:b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 anspruchsvollen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 Gedankengängen zu </a:t>
                      </a:r>
                      <a:b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de-DE" alt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 folgen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Grafik 1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697FDE17-1A7E-AB33-D02B-F82AB3513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67984"/>
            <a:ext cx="1546159" cy="1095703"/>
          </a:xfrm>
          <a:prstGeom prst="rect">
            <a:avLst/>
          </a:prstGeom>
        </p:spPr>
      </p:pic>
    </p:spTree>
  </p:cSld>
  <p:clrMapOvr>
    <a:masterClrMapping/>
  </p:clrMapOvr>
  <p:transition spd="slow" advTm="84596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685800" y="1672307"/>
            <a:ext cx="7772400" cy="1143000"/>
          </a:xfrm>
        </p:spPr>
        <p:txBody>
          <a:bodyPr/>
          <a:lstStyle/>
          <a:p>
            <a:r>
              <a:rPr lang="de-DE" altLang="de-DE" sz="4000" b="1" dirty="0"/>
              <a:t>Sekundarschule</a:t>
            </a:r>
            <a:r>
              <a:rPr lang="de-DE" altLang="de-DE" b="1" dirty="0"/>
              <a:t> B</a:t>
            </a:r>
            <a:endParaRPr lang="de-DE" altLang="de-DE" dirty="0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685800" y="2878138"/>
            <a:ext cx="7772400" cy="3236912"/>
          </a:xfrm>
        </p:spPr>
        <p:txBody>
          <a:bodyPr/>
          <a:lstStyle/>
          <a:p>
            <a:r>
              <a:rPr lang="de-DE" altLang="de-DE" sz="4400" dirty="0"/>
              <a:t>Sek B</a:t>
            </a:r>
            <a:r>
              <a:rPr lang="de-DE" altLang="de-DE" sz="4400" b="1" dirty="0"/>
              <a:t>		</a:t>
            </a:r>
            <a:r>
              <a:rPr lang="de-DE" altLang="de-DE" dirty="0"/>
              <a:t> </a:t>
            </a:r>
            <a:r>
              <a:rPr lang="de-DE" altLang="de-DE" sz="4400" dirty="0"/>
              <a:t>Basisanforderungen</a:t>
            </a:r>
            <a:br>
              <a:rPr lang="de-DE" altLang="de-DE" dirty="0"/>
            </a:br>
            <a:r>
              <a:rPr lang="de-DE" altLang="de-DE" dirty="0"/>
              <a:t>(30 bis 40 %)</a:t>
            </a:r>
          </a:p>
          <a:p>
            <a:pPr lvl="1"/>
            <a:r>
              <a:rPr lang="de-DE" altLang="de-DE" dirty="0"/>
              <a:t>3 Jahre</a:t>
            </a:r>
          </a:p>
          <a:p>
            <a:pPr lvl="1"/>
            <a:r>
              <a:rPr lang="de-DE" altLang="de-DE" dirty="0"/>
              <a:t>Berufslehre mit Grund- bzw. Basisansprüchen</a:t>
            </a:r>
          </a:p>
          <a:p>
            <a:pPr lvl="1"/>
            <a:r>
              <a:rPr lang="de-DE" altLang="de-DE" dirty="0"/>
              <a:t>Nach der 7. und 8. Klasse ist ein </a:t>
            </a:r>
            <a:r>
              <a:rPr lang="de-DE" altLang="ja-JP" dirty="0"/>
              <a:t>Übertritt in die Sek E möglich.</a:t>
            </a:r>
            <a:endParaRPr lang="de-DE" altLang="de-DE" dirty="0"/>
          </a:p>
          <a:p>
            <a:pPr lvl="1"/>
            <a:endParaRPr lang="de-DE" altLang="de-DE" dirty="0"/>
          </a:p>
          <a:p>
            <a:pPr lvl="1"/>
            <a:endParaRPr lang="de-DE" altLang="de-DE" dirty="0"/>
          </a:p>
        </p:txBody>
      </p:sp>
      <p:cxnSp>
        <p:nvCxnSpPr>
          <p:cNvPr id="24" name="Gerade Verbindung mit Pfeil 23"/>
          <p:cNvCxnSpPr>
            <a:cxnSpLocks noChangeShapeType="1"/>
          </p:cNvCxnSpPr>
          <p:nvPr/>
        </p:nvCxnSpPr>
        <p:spPr bwMode="auto">
          <a:xfrm>
            <a:off x="2492375" y="3319463"/>
            <a:ext cx="481013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2" name="Grafik 1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73198659-5502-5B77-F5CD-4EF62CC58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31" y="576604"/>
            <a:ext cx="1546159" cy="1095703"/>
          </a:xfrm>
          <a:prstGeom prst="rect">
            <a:avLst/>
          </a:prstGeom>
        </p:spPr>
      </p:pic>
    </p:spTree>
  </p:cSld>
  <p:clrMapOvr>
    <a:masterClrMapping/>
  </p:clrMapOvr>
  <p:transition spd="slow" advTm="29854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609600" y="1535113"/>
            <a:ext cx="7772400" cy="877887"/>
          </a:xfrm>
        </p:spPr>
        <p:txBody>
          <a:bodyPr/>
          <a:lstStyle/>
          <a:p>
            <a:r>
              <a:rPr lang="de-DE" altLang="de-DE" sz="4000" b="1" dirty="0"/>
              <a:t>Sekundarschule</a:t>
            </a:r>
            <a:r>
              <a:rPr lang="de-DE" altLang="de-DE" b="1" dirty="0"/>
              <a:t> E</a:t>
            </a:r>
            <a:endParaRPr lang="de-DE" altLang="de-DE" dirty="0"/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233363" y="2528888"/>
            <a:ext cx="8783637" cy="4006850"/>
          </a:xfrm>
        </p:spPr>
        <p:txBody>
          <a:bodyPr/>
          <a:lstStyle/>
          <a:p>
            <a:r>
              <a:rPr lang="de-DE" altLang="de-DE" sz="4400" dirty="0"/>
              <a:t>Sek E</a:t>
            </a:r>
            <a:r>
              <a:rPr lang="de-DE" altLang="de-DE" sz="2800" dirty="0"/>
              <a:t>       </a:t>
            </a:r>
            <a:r>
              <a:rPr lang="de-DE" altLang="de-DE" sz="4000" dirty="0"/>
              <a:t>Erweiterte Anforderungen </a:t>
            </a:r>
          </a:p>
          <a:p>
            <a:pPr>
              <a:buFontTx/>
              <a:buNone/>
            </a:pPr>
            <a:r>
              <a:rPr lang="de-DE" altLang="de-DE" sz="2800" dirty="0"/>
              <a:t>   (40 bis 50 %)</a:t>
            </a:r>
          </a:p>
          <a:p>
            <a:pPr lvl="1"/>
            <a:r>
              <a:rPr lang="de-DE" altLang="de-DE" sz="2400" dirty="0"/>
              <a:t>3 Jahre</a:t>
            </a:r>
          </a:p>
          <a:p>
            <a:pPr lvl="1"/>
            <a:r>
              <a:rPr lang="de-DE" altLang="de-DE" sz="2400" dirty="0"/>
              <a:t>Erhöhte Berufsanforderungen (Berufsmaturität)</a:t>
            </a:r>
          </a:p>
          <a:p>
            <a:pPr lvl="1"/>
            <a:r>
              <a:rPr lang="de-DE" altLang="de-DE" sz="2400" dirty="0"/>
              <a:t>Durchschnittliche bis gute Leistungen</a:t>
            </a:r>
          </a:p>
          <a:p>
            <a:pPr lvl="1"/>
            <a:r>
              <a:rPr lang="de-DE" altLang="de-DE" sz="2400" dirty="0"/>
              <a:t>Nach der 7. Klasse ist ein </a:t>
            </a:r>
            <a:r>
              <a:rPr lang="de-DE" altLang="ja-JP" sz="2400" dirty="0"/>
              <a:t>Übertritt in die Sek P möglich.</a:t>
            </a:r>
          </a:p>
          <a:p>
            <a:pPr lvl="1"/>
            <a:r>
              <a:rPr lang="de-DE" altLang="de-DE" sz="2400" dirty="0"/>
              <a:t>Nach dem 9. Schuljahr ist ein Übertritt ins Gymnasium oder die FMS möglich.</a:t>
            </a:r>
          </a:p>
        </p:txBody>
      </p:sp>
      <p:cxnSp>
        <p:nvCxnSpPr>
          <p:cNvPr id="24" name="Gerade Verbindung mit Pfeil 23"/>
          <p:cNvCxnSpPr>
            <a:cxnSpLocks noChangeShapeType="1"/>
          </p:cNvCxnSpPr>
          <p:nvPr/>
        </p:nvCxnSpPr>
        <p:spPr bwMode="auto">
          <a:xfrm>
            <a:off x="1930400" y="2990850"/>
            <a:ext cx="3651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2" name="Grafik 1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F0EE42BF-FAEA-126D-D411-EC4ABBF94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14" y="439410"/>
            <a:ext cx="1546159" cy="1095703"/>
          </a:xfrm>
          <a:prstGeom prst="rect">
            <a:avLst/>
          </a:prstGeom>
        </p:spPr>
      </p:pic>
    </p:spTree>
  </p:cSld>
  <p:clrMapOvr>
    <a:masterClrMapping/>
  </p:clrMapOvr>
  <p:transition spd="slow" advTm="40392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609600" y="1535113"/>
            <a:ext cx="7772400" cy="877887"/>
          </a:xfrm>
        </p:spPr>
        <p:txBody>
          <a:bodyPr/>
          <a:lstStyle/>
          <a:p>
            <a:r>
              <a:rPr lang="de-DE" altLang="de-DE" sz="4000" b="1" dirty="0"/>
              <a:t>Sekundarschule P</a:t>
            </a:r>
            <a:endParaRPr lang="de-DE" altLang="de-DE" sz="4000" dirty="0"/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233363" y="2312276"/>
            <a:ext cx="8783637" cy="42806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de-DE" altLang="de-DE" sz="4400" dirty="0"/>
              <a:t>Sek P        </a:t>
            </a:r>
            <a:r>
              <a:rPr lang="de-DE" altLang="de-DE" dirty="0"/>
              <a:t>Überdurchschnittliche Anforderungen </a:t>
            </a:r>
            <a:r>
              <a:rPr lang="de-DE" altLang="de-DE" sz="2800" dirty="0"/>
              <a:t>(15 bis 20 %)</a:t>
            </a:r>
          </a:p>
          <a:p>
            <a:pPr lvl="1"/>
            <a:r>
              <a:rPr lang="de-DE" altLang="de-DE" sz="2400" dirty="0"/>
              <a:t>2 Jahre</a:t>
            </a:r>
          </a:p>
          <a:p>
            <a:pPr lvl="1"/>
            <a:r>
              <a:rPr lang="de-DE" altLang="de-DE" sz="2400" dirty="0"/>
              <a:t>Überdurchschnittliche Leistungen </a:t>
            </a:r>
          </a:p>
          <a:p>
            <a:pPr lvl="1"/>
            <a:r>
              <a:rPr lang="de-DE" altLang="de-DE" sz="2400" dirty="0"/>
              <a:t>Ausbildung wird auf die Bedürfnisse der Kantonsschulen ausgerichtet</a:t>
            </a:r>
          </a:p>
          <a:p>
            <a:pPr lvl="1"/>
            <a:r>
              <a:rPr lang="de-DE" altLang="de-DE" sz="2400" dirty="0"/>
              <a:t>Wahlpflichtfach: Latein oder Wissenschaft / Technik</a:t>
            </a:r>
          </a:p>
          <a:p>
            <a:pPr lvl="1"/>
            <a:r>
              <a:rPr lang="de-DE" altLang="de-DE" sz="2400" dirty="0"/>
              <a:t>Ziel: Maturitätsschule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de-DE" altLang="de-DE" sz="2400" dirty="0"/>
              <a:t>            </a:t>
            </a:r>
          </a:p>
          <a:p>
            <a:pPr lvl="1">
              <a:buFont typeface="Arial" panose="020B0604020202020204" pitchFamily="34" charset="0"/>
              <a:buNone/>
            </a:pPr>
            <a:endParaRPr lang="de-DE" altLang="ja-JP" sz="2400" dirty="0"/>
          </a:p>
        </p:txBody>
      </p:sp>
      <p:cxnSp>
        <p:nvCxnSpPr>
          <p:cNvPr id="24" name="Gerade Verbindung mit Pfeil 23"/>
          <p:cNvCxnSpPr>
            <a:cxnSpLocks noChangeShapeType="1"/>
          </p:cNvCxnSpPr>
          <p:nvPr/>
        </p:nvCxnSpPr>
        <p:spPr bwMode="auto">
          <a:xfrm>
            <a:off x="2190312" y="2740819"/>
            <a:ext cx="365125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3D73F02F-6107-D8C5-ACB3-6E47BE509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363" y="724694"/>
            <a:ext cx="2336800" cy="4826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9F006651-8BF7-21D2-DDBA-5022B5EFD3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237" y="482204"/>
            <a:ext cx="1727200" cy="889000"/>
          </a:xfrm>
          <a:prstGeom prst="rect">
            <a:avLst/>
          </a:prstGeom>
        </p:spPr>
      </p:pic>
    </p:spTree>
  </p:cSld>
  <p:clrMapOvr>
    <a:masterClrMapping/>
  </p:clrMapOvr>
  <p:transition spd="slow" advTm="36372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1143000" y="1406525"/>
            <a:ext cx="6753225" cy="966788"/>
          </a:xfrm>
        </p:spPr>
        <p:txBody>
          <a:bodyPr/>
          <a:lstStyle/>
          <a:p>
            <a:pPr algn="l"/>
            <a:r>
              <a:rPr lang="de-DE" altLang="de-DE" sz="2700" b="1" dirty="0"/>
              <a:t>Anschlusslösungen KSB 2015 -2022 </a:t>
            </a:r>
            <a:r>
              <a:rPr lang="de-DE" altLang="de-DE" sz="2100" dirty="0"/>
              <a:t>(8 Jahre)</a:t>
            </a:r>
          </a:p>
        </p:txBody>
      </p:sp>
      <p:sp>
        <p:nvSpPr>
          <p:cNvPr id="14339" name="Inhaltsplatzhalter 12"/>
          <p:cNvSpPr>
            <a:spLocks noGrp="1"/>
          </p:cNvSpPr>
          <p:nvPr>
            <p:ph idx="1"/>
          </p:nvPr>
        </p:nvSpPr>
        <p:spPr>
          <a:xfrm>
            <a:off x="1485900" y="2532063"/>
            <a:ext cx="6172200" cy="291941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altLang="de-DE"/>
              <a:t>  </a:t>
            </a: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91917"/>
              </p:ext>
            </p:extLst>
          </p:nvPr>
        </p:nvGraphicFramePr>
        <p:xfrm>
          <a:off x="1543050" y="2563813"/>
          <a:ext cx="6243638" cy="3332126"/>
        </p:xfrm>
        <a:graphic>
          <a:graphicData uri="http://schemas.openxmlformats.org/drawingml/2006/table">
            <a:tbl>
              <a:tblPr/>
              <a:tblGrid>
                <a:gridCol w="373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8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1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4" marR="9524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Sek B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Sek E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Anlageführer</a:t>
                      </a:r>
                    </a:p>
                  </a:txBody>
                  <a:tcPr marL="9524" marR="9524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Assistentin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Gesundheit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und Soziales</a:t>
                      </a:r>
                    </a:p>
                  </a:txBody>
                  <a:tcPr marL="9524" marR="9524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189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Anlagen- und Apparatebauer</a:t>
                      </a:r>
                    </a:p>
                  </a:txBody>
                  <a:tcPr marL="9524" marR="9524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643568"/>
                  </a:ext>
                </a:extLst>
              </a:tr>
              <a:tr h="2761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Automatiker</a:t>
                      </a:r>
                    </a:p>
                  </a:txBody>
                  <a:tcPr marL="9524" marR="9524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13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2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Automobilfachmann</a:t>
                      </a:r>
                    </a:p>
                  </a:txBody>
                  <a:tcPr marL="9524" marR="9524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Automobilmechatroniker</a:t>
                      </a:r>
                    </a:p>
                  </a:txBody>
                  <a:tcPr marL="9524" marR="9524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Bäcker-Konditor</a:t>
                      </a:r>
                    </a:p>
                  </a:txBody>
                  <a:tcPr marL="9524" marR="9524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6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Bekleidungsgestalterin</a:t>
                      </a:r>
                    </a:p>
                  </a:txBody>
                  <a:tcPr marL="9524" marR="9524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Baumaschinenmechaniker</a:t>
                      </a:r>
                    </a:p>
                  </a:txBody>
                  <a:tcPr marL="9524" marR="9524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Bootsfachwart</a:t>
                      </a:r>
                    </a:p>
                  </a:txBody>
                  <a:tcPr marL="9524" marR="9524" marT="9523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4" marR="9524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3" name="Grafik 2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EFAD6469-0A02-F211-1A7A-51D4DE03F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372" y="414209"/>
            <a:ext cx="1546159" cy="1095703"/>
          </a:xfrm>
          <a:prstGeom prst="rect">
            <a:avLst/>
          </a:prstGeom>
        </p:spPr>
      </p:pic>
    </p:spTree>
  </p:cSld>
  <p:clrMapOvr>
    <a:masterClrMapping/>
  </p:clrMapOvr>
  <p:transition spd="slow" advTm="4112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   </a:t>
            </a:r>
          </a:p>
        </p:txBody>
      </p:sp>
      <p:graphicFrame>
        <p:nvGraphicFramePr>
          <p:cNvPr id="20" name="Inhaltsplatzhalt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816451"/>
              </p:ext>
            </p:extLst>
          </p:nvPr>
        </p:nvGraphicFramePr>
        <p:xfrm>
          <a:off x="1573213" y="1519676"/>
          <a:ext cx="6259566" cy="4874314"/>
        </p:xfrm>
        <a:graphic>
          <a:graphicData uri="http://schemas.openxmlformats.org/drawingml/2006/table">
            <a:tbl>
              <a:tblPr/>
              <a:tblGrid>
                <a:gridCol w="375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6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1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Sek B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Sek E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6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Büroassistentin</a:t>
                      </a: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6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Carrosserielackierer</a:t>
                      </a:r>
                      <a:endParaRPr kumimoji="0" lang="de-DE" alt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5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Coiffeuse</a:t>
                      </a:r>
                      <a:endParaRPr kumimoji="0" lang="de-DE" alt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0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Dentalassistentin</a:t>
                      </a: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15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3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Detailhandelsassistentin</a:t>
                      </a: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6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Detailhandelsfachmann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/-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frau</a:t>
                      </a: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16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6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Drogistin</a:t>
                      </a: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6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Elektroinstallateur</a:t>
                      </a: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6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Elektroplaner</a:t>
                      </a: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6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Fachfrau/ -mann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Betreuung</a:t>
                      </a: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1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6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Fachfrau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/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-mann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Gesundheit</a:t>
                      </a: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18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15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6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Fachfrau/ -mann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Betriebsunterhalt</a:t>
                      </a: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6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Fachfrau/ -mann</a:t>
                      </a: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Hauswirtschaft</a:t>
                      </a: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8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9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A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64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Fachfrau/ -mann öffentlicher Verkehr</a:t>
                      </a: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403107"/>
                  </a:ext>
                </a:extLst>
              </a:tr>
              <a:tr h="3056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Fahrzeugschlosser</a:t>
                      </a:r>
                    </a:p>
                  </a:txBody>
                  <a:tcPr marL="9526" marR="9526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MS PGothic" panose="020B0600070205080204" pitchFamily="34" charset="-128"/>
                        </a:rPr>
                        <a:t> 1</a:t>
                      </a:r>
                    </a:p>
                  </a:txBody>
                  <a:tcPr marL="9526" marR="9526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3" name="Grafik 2" descr="Ein Bild, das Unschärfe enthält.&#10;&#10;Automatisch generierte Beschreibung">
            <a:extLst>
              <a:ext uri="{FF2B5EF4-FFF2-40B4-BE49-F238E27FC236}">
                <a16:creationId xmlns:a16="http://schemas.microsoft.com/office/drawing/2014/main" id="{99BF3556-61E5-ED9A-ADF4-EE280ADF6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213" y="249293"/>
            <a:ext cx="1546159" cy="1095703"/>
          </a:xfrm>
          <a:prstGeom prst="rect">
            <a:avLst/>
          </a:prstGeom>
        </p:spPr>
      </p:pic>
    </p:spTree>
  </p:cSld>
  <p:clrMapOvr>
    <a:masterClrMapping/>
  </p:clrMapOvr>
  <p:transition spd="slow" advTm="7600"/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BF5C2EE1A6EA44DB2C7CA83F3C2B0EA" ma:contentTypeVersion="11" ma:contentTypeDescription="Ein neues Dokument erstellen." ma:contentTypeScope="" ma:versionID="5d293345343e5f4991db46475f3aa6b6">
  <xsd:schema xmlns:xsd="http://www.w3.org/2001/XMLSchema" xmlns:xs="http://www.w3.org/2001/XMLSchema" xmlns:p="http://schemas.microsoft.com/office/2006/metadata/properties" xmlns:ns3="6b3a13fb-c044-405e-bcd6-27a31806ced5" xmlns:ns4="1aef07e7-b0b2-4322-8e1b-3788e4eb02ae" targetNamespace="http://schemas.microsoft.com/office/2006/metadata/properties" ma:root="true" ma:fieldsID="4895dba4db8babfae5f56429f4dc9568" ns3:_="" ns4:_="">
    <xsd:import namespace="6b3a13fb-c044-405e-bcd6-27a31806ced5"/>
    <xsd:import namespace="1aef07e7-b0b2-4322-8e1b-3788e4eb02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a13fb-c044-405e-bcd6-27a31806ce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f07e7-b0b2-4322-8e1b-3788e4eb02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Freigabehinweis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6EC171-D03F-41A5-B56D-56E29D02691B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6b3a13fb-c044-405e-bcd6-27a31806ced5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1aef07e7-b0b2-4322-8e1b-3788e4eb02ae"/>
  </ds:schemaRefs>
</ds:datastoreItem>
</file>

<file path=customXml/itemProps2.xml><?xml version="1.0" encoding="utf-8"?>
<ds:datastoreItem xmlns:ds="http://schemas.openxmlformats.org/officeDocument/2006/customXml" ds:itemID="{62864464-8443-4EE5-8625-B2F7BA3E90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1B4031-7F65-4503-8182-248FD36B6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3a13fb-c044-405e-bcd6-27a31806ced5"/>
    <ds:schemaRef ds:uri="1aef07e7-b0b2-4322-8e1b-3788e4eb02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Macintosh PowerPoint</Application>
  <PresentationFormat>Bildschirmpräsentation (4:3)</PresentationFormat>
  <Paragraphs>345</Paragraphs>
  <Slides>16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Verdana</vt:lpstr>
      <vt:lpstr>Office-Design</vt:lpstr>
      <vt:lpstr>Themen</vt:lpstr>
      <vt:lpstr>Schultypen der Sekundarstufe I  Sek B (Basisanforderungen): Kreisschule Bechburg  Sek E (Erweiterte Anforderungen): Kreisschule Bechburg  Sek P (Progymnasium): Kreisschule Thal in Balsthal für Oensingen und  Kreisschule Gäu in Neuendorf für Kestenholz </vt:lpstr>
      <vt:lpstr>PowerPoint-Präsentation</vt:lpstr>
      <vt:lpstr>Anforderungen</vt:lpstr>
      <vt:lpstr>Sekundarschule B</vt:lpstr>
      <vt:lpstr>Sekundarschule E</vt:lpstr>
      <vt:lpstr>Sekundarschule P</vt:lpstr>
      <vt:lpstr>Anschlusslösungen KSB 2015 -2022 (8 Jahre)</vt:lpstr>
      <vt:lpstr>   </vt:lpstr>
      <vt:lpstr>PowerPoint-Präsentation</vt:lpstr>
      <vt:lpstr>  </vt:lpstr>
      <vt:lpstr>  </vt:lpstr>
      <vt:lpstr>  </vt:lpstr>
      <vt:lpstr>PowerPoint-Präsentation</vt:lpstr>
      <vt:lpstr>Bildungswege nach der Volksschule</vt:lpstr>
      <vt:lpstr>PowerPoint-Präsentation</vt:lpstr>
    </vt:vector>
  </TitlesOfParts>
  <Company>Administrator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 B und E</dc:title>
  <dc:creator>Kreisschule Bechburg</dc:creator>
  <cp:lastModifiedBy>Schulleitung Bechburg</cp:lastModifiedBy>
  <cp:revision>86</cp:revision>
  <cp:lastPrinted>2022-11-07T15:58:16Z</cp:lastPrinted>
  <dcterms:created xsi:type="dcterms:W3CDTF">2015-08-14T10:48:39Z</dcterms:created>
  <dcterms:modified xsi:type="dcterms:W3CDTF">2022-11-07T17:15:52Z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0x010100CBF5C2EE1A6EA44DB2C7CA83F3C2B0EA</vt:lpwstr>
  </property>
</Properties>
</file>